
<file path=[Content_Types].xml><?xml version="1.0" encoding="utf-8"?>
<Types xmlns="http://schemas.openxmlformats.org/package/2006/content-types">
  <Default Extension="xml" ContentType="application/xml"/>
  <Default Extension="jpeg" ContentType="image/jpeg"/>
  <Default Extension="jpg" ContentType="image/jpeg"/>
  <Default Extension="rels" ContentType="application/vnd.openxmlformats-package.relationships+xml"/>
  <Default Extension="wdp" ContentType="image/vnd.ms-photo"/>
  <Default Extension="gif" ContentType="video/unknown"/>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3.xml" ContentType="application/vnd.openxmlformats-officedocument.theme+xml"/>
  <Override PartName="/ppt/slideLayouts/slideLayout41.xml" ContentType="application/vnd.openxmlformats-officedocument.presentationml.slideLayout+xml"/>
  <Override PartName="/ppt/theme/theme4.xml" ContentType="application/vnd.openxmlformats-officedocument.theme+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5.xml" ContentType="application/vnd.openxmlformats-officedocument.theme+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6.xml" ContentType="application/vnd.openxmlformats-officedocument.theme+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7.xml" ContentType="application/vnd.openxmlformats-officedocument.theme+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8.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theme/theme9.xml" ContentType="application/vnd.openxmlformats-officedocument.theme+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80" r:id="rId2"/>
    <p:sldMasterId id="2147483682" r:id="rId3"/>
    <p:sldMasterId id="2147483702" r:id="rId4"/>
    <p:sldMasterId id="2147483705" r:id="rId5"/>
    <p:sldMasterId id="2147483716" r:id="rId6"/>
    <p:sldMasterId id="2147483723" r:id="rId7"/>
    <p:sldMasterId id="2147483734" r:id="rId8"/>
    <p:sldMasterId id="2147483745" r:id="rId9"/>
    <p:sldMasterId id="2147483752" r:id="rId10"/>
  </p:sldMasterIdLst>
  <p:notesMasterIdLst>
    <p:notesMasterId r:id="rId46"/>
  </p:notesMasterIdLst>
  <p:sldIdLst>
    <p:sldId id="256" r:id="rId11"/>
    <p:sldId id="260" r:id="rId12"/>
    <p:sldId id="258" r:id="rId13"/>
    <p:sldId id="288" r:id="rId14"/>
    <p:sldId id="289" r:id="rId15"/>
    <p:sldId id="284" r:id="rId16"/>
    <p:sldId id="290" r:id="rId17"/>
    <p:sldId id="291" r:id="rId18"/>
    <p:sldId id="292" r:id="rId19"/>
    <p:sldId id="283" r:id="rId20"/>
    <p:sldId id="294" r:id="rId21"/>
    <p:sldId id="267" r:id="rId22"/>
    <p:sldId id="307" r:id="rId23"/>
    <p:sldId id="287" r:id="rId24"/>
    <p:sldId id="296" r:id="rId25"/>
    <p:sldId id="304" r:id="rId26"/>
    <p:sldId id="282" r:id="rId27"/>
    <p:sldId id="300" r:id="rId28"/>
    <p:sldId id="297" r:id="rId29"/>
    <p:sldId id="298" r:id="rId30"/>
    <p:sldId id="302" r:id="rId31"/>
    <p:sldId id="301" r:id="rId32"/>
    <p:sldId id="303" r:id="rId33"/>
    <p:sldId id="299" r:id="rId34"/>
    <p:sldId id="268" r:id="rId35"/>
    <p:sldId id="286" r:id="rId36"/>
    <p:sldId id="305" r:id="rId37"/>
    <p:sldId id="306" r:id="rId38"/>
    <p:sldId id="281" r:id="rId39"/>
    <p:sldId id="285" r:id="rId40"/>
    <p:sldId id="269" r:id="rId41"/>
    <p:sldId id="275" r:id="rId42"/>
    <p:sldId id="280" r:id="rId43"/>
    <p:sldId id="263" r:id="rId44"/>
    <p:sldId id="264" r:id="rId4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B351D"/>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849" autoAdjust="0"/>
    <p:restoredTop sz="65633" autoAdjust="0"/>
  </p:normalViewPr>
  <p:slideViewPr>
    <p:cSldViewPr snapToGrid="0" snapToObjects="1">
      <p:cViewPr varScale="1">
        <p:scale>
          <a:sx n="90" d="100"/>
          <a:sy n="90" d="100"/>
        </p:scale>
        <p:origin x="-1928" y="-88"/>
      </p:cViewPr>
      <p:guideLst>
        <p:guide orient="horz" pos="2167"/>
        <p:guide pos="2880"/>
      </p:guideLst>
    </p:cSldViewPr>
  </p:slideViewPr>
  <p:outlineViewPr>
    <p:cViewPr>
      <p:scale>
        <a:sx n="33" d="100"/>
        <a:sy n="33" d="100"/>
      </p:scale>
      <p:origin x="0" y="2808"/>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notesMaster" Target="notesMasters/notesMaster1.xml"/><Relationship Id="rId47" Type="http://schemas.openxmlformats.org/officeDocument/2006/relationships/printerSettings" Target="printerSettings/printerSettings1.bin"/><Relationship Id="rId48" Type="http://schemas.openxmlformats.org/officeDocument/2006/relationships/presProps" Target="presProps.xml"/><Relationship Id="rId49" Type="http://schemas.openxmlformats.org/officeDocument/2006/relationships/viewProps" Target="viewProps.xml"/><Relationship Id="rId20" Type="http://schemas.openxmlformats.org/officeDocument/2006/relationships/slide" Target="slides/slide10.xml"/><Relationship Id="rId21" Type="http://schemas.openxmlformats.org/officeDocument/2006/relationships/slide" Target="slides/slide11.xml"/><Relationship Id="rId22" Type="http://schemas.openxmlformats.org/officeDocument/2006/relationships/slide" Target="slides/slide12.xml"/><Relationship Id="rId23" Type="http://schemas.openxmlformats.org/officeDocument/2006/relationships/slide" Target="slides/slide13.xml"/><Relationship Id="rId24" Type="http://schemas.openxmlformats.org/officeDocument/2006/relationships/slide" Target="slides/slide14.xml"/><Relationship Id="rId25" Type="http://schemas.openxmlformats.org/officeDocument/2006/relationships/slide" Target="slides/slide15.xml"/><Relationship Id="rId26" Type="http://schemas.openxmlformats.org/officeDocument/2006/relationships/slide" Target="slides/slide16.xml"/><Relationship Id="rId27" Type="http://schemas.openxmlformats.org/officeDocument/2006/relationships/slide" Target="slides/slide17.xml"/><Relationship Id="rId28" Type="http://schemas.openxmlformats.org/officeDocument/2006/relationships/slide" Target="slides/slide18.xml"/><Relationship Id="rId29" Type="http://schemas.openxmlformats.org/officeDocument/2006/relationships/slide" Target="slides/slide19.xml"/><Relationship Id="rId50" Type="http://schemas.openxmlformats.org/officeDocument/2006/relationships/theme" Target="theme/theme1.xml"/><Relationship Id="rId51"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30" Type="http://schemas.openxmlformats.org/officeDocument/2006/relationships/slide" Target="slides/slide20.xml"/><Relationship Id="rId31" Type="http://schemas.openxmlformats.org/officeDocument/2006/relationships/slide" Target="slides/slide21.xml"/><Relationship Id="rId32" Type="http://schemas.openxmlformats.org/officeDocument/2006/relationships/slide" Target="slides/slide22.xml"/><Relationship Id="rId9" Type="http://schemas.openxmlformats.org/officeDocument/2006/relationships/slideMaster" Target="slideMasters/slideMaster9.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33" Type="http://schemas.openxmlformats.org/officeDocument/2006/relationships/slide" Target="slides/slide23.xml"/><Relationship Id="rId34" Type="http://schemas.openxmlformats.org/officeDocument/2006/relationships/slide" Target="slides/slide24.xml"/><Relationship Id="rId35" Type="http://schemas.openxmlformats.org/officeDocument/2006/relationships/slide" Target="slides/slide25.xml"/><Relationship Id="rId36" Type="http://schemas.openxmlformats.org/officeDocument/2006/relationships/slide" Target="slides/slide26.xml"/><Relationship Id="rId10" Type="http://schemas.openxmlformats.org/officeDocument/2006/relationships/slideMaster" Target="slideMasters/slideMaster10.xml"/><Relationship Id="rId11" Type="http://schemas.openxmlformats.org/officeDocument/2006/relationships/slide" Target="slides/slide1.xml"/><Relationship Id="rId12" Type="http://schemas.openxmlformats.org/officeDocument/2006/relationships/slide" Target="slides/slide2.xml"/><Relationship Id="rId13" Type="http://schemas.openxmlformats.org/officeDocument/2006/relationships/slide" Target="slides/slide3.xml"/><Relationship Id="rId14" Type="http://schemas.openxmlformats.org/officeDocument/2006/relationships/slide" Target="slides/slide4.xml"/><Relationship Id="rId15" Type="http://schemas.openxmlformats.org/officeDocument/2006/relationships/slide" Target="slides/slide5.xml"/><Relationship Id="rId16" Type="http://schemas.openxmlformats.org/officeDocument/2006/relationships/slide" Target="slides/slide6.xml"/><Relationship Id="rId17" Type="http://schemas.openxmlformats.org/officeDocument/2006/relationships/slide" Target="slides/slide7.xml"/><Relationship Id="rId18" Type="http://schemas.openxmlformats.org/officeDocument/2006/relationships/slide" Target="slides/slide8.xml"/><Relationship Id="rId19" Type="http://schemas.openxmlformats.org/officeDocument/2006/relationships/slide" Target="slides/slide9.xml"/><Relationship Id="rId37" Type="http://schemas.openxmlformats.org/officeDocument/2006/relationships/slide" Target="slides/slide27.xml"/><Relationship Id="rId38" Type="http://schemas.openxmlformats.org/officeDocument/2006/relationships/slide" Target="slides/slide28.xml"/><Relationship Id="rId39" Type="http://schemas.openxmlformats.org/officeDocument/2006/relationships/slide" Target="slides/slide29.xml"/><Relationship Id="rId40" Type="http://schemas.openxmlformats.org/officeDocument/2006/relationships/slide" Target="slides/slide30.xml"/><Relationship Id="rId41" Type="http://schemas.openxmlformats.org/officeDocument/2006/relationships/slide" Target="slides/slide31.xml"/><Relationship Id="rId42" Type="http://schemas.openxmlformats.org/officeDocument/2006/relationships/slide" Target="slides/slide32.xml"/><Relationship Id="rId43" Type="http://schemas.openxmlformats.org/officeDocument/2006/relationships/slide" Target="slides/slide33.xml"/><Relationship Id="rId44" Type="http://schemas.openxmlformats.org/officeDocument/2006/relationships/slide" Target="slides/slide34.xml"/><Relationship Id="rId45" Type="http://schemas.openxmlformats.org/officeDocument/2006/relationships/slide" Target="slides/slide3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1EA0DBE-4458-7349-8DB4-B45B1B6487F3}" type="datetimeFigureOut">
              <a:rPr lang="en-US" smtClean="0"/>
              <a:t>3/12/12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CF65C51-ACD0-EB42-9E75-DB57B27F6178}" type="slidenum">
              <a:rPr lang="en-US" smtClean="0"/>
              <a:t>‹#›</a:t>
            </a:fld>
            <a:endParaRPr lang="en-US"/>
          </a:p>
        </p:txBody>
      </p:sp>
    </p:spTree>
    <p:extLst>
      <p:ext uri="{BB962C8B-B14F-4D97-AF65-F5344CB8AC3E}">
        <p14:creationId xmlns:p14="http://schemas.microsoft.com/office/powerpoint/2010/main" val="2651637307"/>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 Id="rId3" Type="http://schemas.openxmlformats.org/officeDocument/2006/relationships/hyperlink" Target="http://ie.microsoft.com/testdrive/HTML5/CORSUpload/" TargetMode="Externa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Though</a:t>
            </a:r>
            <a:r>
              <a:rPr lang="en-US" baseline="0" dirty="0" smtClean="0"/>
              <a:t> not “technically” part of the HTML5 specification, it’s hard not to bring Geolocation to the party because it’s another example of the richness and interactivity coming to web applications.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dirty="0"/>
          </a:p>
        </p:txBody>
      </p:sp>
    </p:spTree>
    <p:extLst>
      <p:ext uri="{BB962C8B-B14F-4D97-AF65-F5344CB8AC3E}">
        <p14:creationId xmlns:p14="http://schemas.microsoft.com/office/powerpoint/2010/main" val="4698754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Workers</a:t>
            </a:r>
          </a:p>
          <a:p>
            <a:endParaRPr lang="en-US" baseline="0" dirty="0" smtClean="0"/>
          </a:p>
          <a:p>
            <a:r>
              <a:rPr lang="en-US" baseline="0" dirty="0" smtClean="0"/>
              <a:t>http://www.html5rocks.com/en/tutorials/workers/basics/</a:t>
            </a:r>
          </a:p>
          <a:p>
            <a:r>
              <a:rPr lang="en-US" baseline="0" dirty="0" smtClean="0"/>
              <a:t>http://</a:t>
            </a:r>
            <a:r>
              <a:rPr lang="en-US" baseline="0" dirty="0" err="1" smtClean="0"/>
              <a:t>ie.microsoft.com</a:t>
            </a:r>
            <a:r>
              <a:rPr lang="en-US" baseline="0" dirty="0" smtClean="0"/>
              <a:t>/</a:t>
            </a:r>
            <a:r>
              <a:rPr lang="en-US" baseline="0" dirty="0" err="1" smtClean="0"/>
              <a:t>testdrive</a:t>
            </a:r>
            <a:r>
              <a:rPr lang="en-US" baseline="0" dirty="0" smtClean="0"/>
              <a:t>/HTML5/WebWorkerTest262/</a:t>
            </a:r>
            <a:r>
              <a:rPr lang="en-US" baseline="0" dirty="0" err="1" smtClean="0"/>
              <a:t>Default.html</a:t>
            </a:r>
            <a:endParaRPr lang="en-US" baseline="0" dirty="0" smtClean="0"/>
          </a:p>
          <a:p>
            <a:endParaRPr lang="en-US" baseline="0" dirty="0" smtClean="0"/>
          </a:p>
          <a:p>
            <a:endParaRPr lang="en-US" baseline="0" dirty="0" smtClean="0"/>
          </a:p>
          <a:p>
            <a:r>
              <a:rPr lang="en-US" baseline="0" dirty="0" err="1" smtClean="0"/>
              <a:t>WebSockets</a:t>
            </a:r>
            <a:endParaRPr lang="en-US" baseline="0" dirty="0" smtClean="0"/>
          </a:p>
          <a:p>
            <a:endParaRPr lang="en-US" baseline="0" dirty="0" smtClean="0"/>
          </a:p>
          <a:p>
            <a:r>
              <a:rPr lang="en-US" baseline="0" dirty="0" smtClean="0"/>
              <a:t>http://html5labs.interoperabilitybridges.com/prototypes/</a:t>
            </a:r>
            <a:r>
              <a:rPr lang="en-US" baseline="0" dirty="0" err="1" smtClean="0"/>
              <a:t>websockets</a:t>
            </a:r>
            <a:r>
              <a:rPr lang="en-US" baseline="0" dirty="0" smtClean="0"/>
              <a:t>/</a:t>
            </a:r>
            <a:r>
              <a:rPr lang="en-US" baseline="0" dirty="0" err="1" smtClean="0"/>
              <a:t>websockets</a:t>
            </a:r>
            <a:r>
              <a:rPr lang="en-US" baseline="0" dirty="0" smtClean="0"/>
              <a:t>/info</a:t>
            </a:r>
          </a:p>
          <a:p>
            <a:endParaRPr lang="en-US" baseline="0" dirty="0" smtClean="0"/>
          </a:p>
          <a:p>
            <a:r>
              <a:rPr lang="en-US" baseline="0" dirty="0" smtClean="0"/>
              <a:t>http://html5labs.cloudapp.net/</a:t>
            </a:r>
            <a:r>
              <a:rPr lang="en-US" baseline="0" dirty="0" err="1" smtClean="0"/>
              <a:t>WebSockets</a:t>
            </a:r>
            <a:r>
              <a:rPr lang="en-US" baseline="0" dirty="0" smtClean="0"/>
              <a:t>/</a:t>
            </a:r>
            <a:r>
              <a:rPr lang="en-US" baseline="0" dirty="0" err="1" smtClean="0"/>
              <a:t>ChatDemo</a:t>
            </a:r>
            <a:r>
              <a:rPr lang="en-US" baseline="0" dirty="0" smtClean="0"/>
              <a:t>/</a:t>
            </a:r>
            <a:r>
              <a:rPr lang="en-US" baseline="0" dirty="0" err="1" smtClean="0"/>
              <a:t>wsdemo.html</a:t>
            </a:r>
            <a:endParaRPr lang="en-US" baseline="0" dirty="0" smtClean="0"/>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18</a:t>
            </a:fld>
            <a:endParaRPr lang="en-US" dirty="0"/>
          </a:p>
        </p:txBody>
      </p:sp>
    </p:spTree>
    <p:extLst>
      <p:ext uri="{BB962C8B-B14F-4D97-AF65-F5344CB8AC3E}">
        <p14:creationId xmlns:p14="http://schemas.microsoft.com/office/powerpoint/2010/main" val="27995834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Next up, storage. W</a:t>
            </a:r>
            <a:r>
              <a:rPr lang="en-US" baseline="0" dirty="0" smtClean="0"/>
              <a:t>ho still fights with cookies on their sites? HTML5 introduces a new key/value storage mechanism often referred to cookies on steroids. They’re not cookies, though, because you have more space for local storage (up to 5mb), and the storage items are not transferred back to the server on each request, as cookies are, so using them wont slow down your site.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19</a:t>
            </a:fld>
            <a:endParaRPr lang="en-US" dirty="0"/>
          </a:p>
        </p:txBody>
      </p:sp>
    </p:spTree>
    <p:extLst>
      <p:ext uri="{BB962C8B-B14F-4D97-AF65-F5344CB8AC3E}">
        <p14:creationId xmlns:p14="http://schemas.microsoft.com/office/powerpoint/2010/main" val="42618255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Local storage is targeted</a:t>
            </a:r>
            <a:r>
              <a:rPr lang="en-US" baseline="0" dirty="0" smtClean="0"/>
              <a:t> at providing you the developer with a way to capture and store user-specific data in the users browser, without transmitting that information back to the server. These things are scoped only to a domain, and live beyond the browser session, meaning you can pull and use them long after the user leaves the site. Note, as in the example here, that you can access localStorage both via getItem and setItem functions, or access the value directly using the key.</a:t>
            </a:r>
          </a:p>
          <a:p>
            <a:endParaRPr lang="en-US" baseline="0" dirty="0" smtClean="0"/>
          </a:p>
          <a:p>
            <a:r>
              <a:rPr lang="en-US" baseline="0" dirty="0" smtClean="0"/>
              <a:t>Local storage is supported in all major browsers, and has support in IE in versions 8 AND 9. What’s more, if you want to adopt Storage more broadly, there are polyfilling options that enable you to use localStorage all the way back to IE5.</a:t>
            </a:r>
          </a:p>
          <a:p>
            <a:endParaRPr lang="en-US" baseline="0" dirty="0" smtClean="0"/>
          </a:p>
          <a:p>
            <a:r>
              <a:rPr lang="en-US" baseline="0" dirty="0" smtClean="0"/>
              <a:t>[Image captured from my computer]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20</a:t>
            </a:fld>
            <a:endParaRPr lang="en-US" dirty="0"/>
          </a:p>
        </p:txBody>
      </p:sp>
    </p:spTree>
    <p:extLst>
      <p:ext uri="{BB962C8B-B14F-4D97-AF65-F5344CB8AC3E}">
        <p14:creationId xmlns:p14="http://schemas.microsoft.com/office/powerpoint/2010/main" val="35232830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IndexedDB</a:t>
            </a:r>
            <a:r>
              <a:rPr lang="en-US" baseline="0" dirty="0" smtClean="0"/>
              <a:t> is a W3C draft specification for the storage of large amounts of structured data in the browser, using indexes that allow for high performance searches on this data. </a:t>
            </a:r>
            <a:r>
              <a:rPr lang="en-US" baseline="0" dirty="0" err="1" smtClean="0"/>
              <a:t>IndexedDB</a:t>
            </a:r>
            <a:r>
              <a:rPr lang="en-US" baseline="0" dirty="0" smtClean="0"/>
              <a:t> can be used for browser-implemented functions like bookmarks, and as a client-side cache for web apps like email.</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22</a:t>
            </a:fld>
            <a:endParaRPr lang="en-US" dirty="0"/>
          </a:p>
        </p:txBody>
      </p:sp>
    </p:spTree>
    <p:extLst>
      <p:ext uri="{BB962C8B-B14F-4D97-AF65-F5344CB8AC3E}">
        <p14:creationId xmlns:p14="http://schemas.microsoft.com/office/powerpoint/2010/main" val="35232830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take a look at leveraging localStorage</a:t>
            </a:r>
            <a:r>
              <a:rPr lang="en-US" baseline="0" dirty="0" smtClean="0"/>
              <a:t> by adding the capability of saving user preferences locally in the browser, and then loading those. [Be ready to speak to security of these items (sandboxed to site, etc.)]. No need to demo </a:t>
            </a:r>
            <a:r>
              <a:rPr lang="en-US" baseline="0" dirty="0" err="1" smtClean="0"/>
              <a:t>IndexedDB</a:t>
            </a:r>
            <a:r>
              <a:rPr lang="en-US" baseline="0" dirty="0" smtClean="0"/>
              <a:t> here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24</a:t>
            </a:fld>
            <a:endParaRPr lang="en-US" dirty="0"/>
          </a:p>
        </p:txBody>
      </p:sp>
    </p:spTree>
    <p:extLst>
      <p:ext uri="{BB962C8B-B14F-4D97-AF65-F5344CB8AC3E}">
        <p14:creationId xmlns:p14="http://schemas.microsoft.com/office/powerpoint/2010/main" val="27995834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CF65C51-ACD0-EB42-9E75-DB57B27F6178}" type="slidenum">
              <a:rPr lang="en-US" smtClean="0"/>
              <a:t>26</a:t>
            </a:fld>
            <a:endParaRPr lang="en-US"/>
          </a:p>
        </p:txBody>
      </p:sp>
    </p:spTree>
    <p:extLst>
      <p:ext uri="{BB962C8B-B14F-4D97-AF65-F5344CB8AC3E}">
        <p14:creationId xmlns:p14="http://schemas.microsoft.com/office/powerpoint/2010/main" val="17036941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CF65C51-ACD0-EB42-9E75-DB57B27F6178}" type="slidenum">
              <a:rPr lang="en-US" smtClean="0"/>
              <a:t>27</a:t>
            </a:fld>
            <a:endParaRPr lang="en-US"/>
          </a:p>
        </p:txBody>
      </p:sp>
    </p:spTree>
    <p:extLst>
      <p:ext uri="{BB962C8B-B14F-4D97-AF65-F5344CB8AC3E}">
        <p14:creationId xmlns:p14="http://schemas.microsoft.com/office/powerpoint/2010/main" val="17036941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CF65C51-ACD0-EB42-9E75-DB57B27F6178}" type="slidenum">
              <a:rPr lang="en-US" smtClean="0"/>
              <a:t>28</a:t>
            </a:fld>
            <a:endParaRPr lang="en-US"/>
          </a:p>
        </p:txBody>
      </p:sp>
    </p:spTree>
    <p:extLst>
      <p:ext uri="{BB962C8B-B14F-4D97-AF65-F5344CB8AC3E}">
        <p14:creationId xmlns:p14="http://schemas.microsoft.com/office/powerpoint/2010/main" val="17036941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baseline="0" dirty="0" smtClean="0"/>
          </a:p>
          <a:p>
            <a:pPr marL="0" indent="0">
              <a:buNone/>
            </a:pPr>
            <a:r>
              <a:rPr lang="en-US" dirty="0" smtClean="0">
                <a:hlinkClick r:id="rId3"/>
              </a:rPr>
              <a:t>http://ie.microsoft.com/testdrive/HTML5/CORSUpload/</a:t>
            </a:r>
            <a:endParaRPr lang="en-US" dirty="0" smtClean="0"/>
          </a:p>
          <a:p>
            <a:pPr marL="228600" indent="-228600">
              <a:buAutoNum type="arabicParenR"/>
            </a:pP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30</a:t>
            </a:fld>
            <a:endParaRPr lang="en-US" dirty="0"/>
          </a:p>
        </p:txBody>
      </p:sp>
    </p:spTree>
    <p:extLst>
      <p:ext uri="{BB962C8B-B14F-4D97-AF65-F5344CB8AC3E}">
        <p14:creationId xmlns:p14="http://schemas.microsoft.com/office/powerpoint/2010/main" val="27859406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The</a:t>
            </a:r>
            <a:r>
              <a:rPr lang="en-US" baseline="0" dirty="0" smtClean="0"/>
              <a:t> DOM window object has always provided access to the browser’s history through the “history” object. It exposes methods like back, forward and go to allow script-based navigation. HTML5 introduced the </a:t>
            </a:r>
            <a:r>
              <a:rPr lang="en-US" baseline="0" dirty="0" err="1" smtClean="0"/>
              <a:t>history.pushSate</a:t>
            </a:r>
            <a:r>
              <a:rPr lang="en-US" baseline="0" dirty="0" smtClean="0"/>
              <a:t>() and </a:t>
            </a:r>
            <a:r>
              <a:rPr lang="en-US" baseline="0" dirty="0" err="1" smtClean="0"/>
              <a:t>history.replaceState</a:t>
            </a:r>
            <a:r>
              <a:rPr lang="en-US" baseline="0" dirty="0" smtClean="0"/>
              <a:t>() methods, which allow you to add and modify history entries. The code above will actually change the address bar to “/contact”, but it won’t cause the browser to load the “contact” route, or even check that it exists. In essence, the History API means that the back button is no longer broken when using AJAX!</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32</a:t>
            </a:fld>
            <a:endParaRPr lang="en-US" dirty="0"/>
          </a:p>
        </p:txBody>
      </p:sp>
    </p:spTree>
    <p:extLst>
      <p:ext uri="{BB962C8B-B14F-4D97-AF65-F5344CB8AC3E}">
        <p14:creationId xmlns:p14="http://schemas.microsoft.com/office/powerpoint/2010/main" val="35232830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you have a smartphone, you’ve</a:t>
            </a:r>
            <a:r>
              <a:rPr lang="en-US" baseline="0" dirty="0" smtClean="0"/>
              <a:t> no doubt used Geolocation provided to apps by your device. With Geolocation support in all major browsers, desktop and mobile web applications can support Geolocation as well. Here, we’re retrieving the user’s current location and using the result to populate a map.</a:t>
            </a:r>
          </a:p>
          <a:p>
            <a:endParaRPr lang="en-US" baseline="0" dirty="0" smtClean="0"/>
          </a:p>
          <a:p>
            <a:r>
              <a:rPr lang="en-US" baseline="0" dirty="0" smtClean="0"/>
              <a:t>[Images captured from my computer]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Tree>
    <p:extLst>
      <p:ext uri="{BB962C8B-B14F-4D97-AF65-F5344CB8AC3E}">
        <p14:creationId xmlns:p14="http://schemas.microsoft.com/office/powerpoint/2010/main" val="35232830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let’s</a:t>
            </a:r>
            <a:r>
              <a:rPr lang="en-US" baseline="0" dirty="0" smtClean="0"/>
              <a:t> quickly add Geolocation (with fallback and graceful degradation) to our site.</a:t>
            </a:r>
          </a:p>
          <a:p>
            <a:endParaRPr lang="en-US" baseline="0" dirty="0" smtClean="0"/>
          </a:p>
          <a:p>
            <a:r>
              <a:rPr lang="en-US" dirty="0" smtClean="0"/>
              <a:t>http://</a:t>
            </a:r>
            <a:r>
              <a:rPr lang="en-US" dirty="0" err="1" smtClean="0"/>
              <a:t>ie.microsoft.com</a:t>
            </a:r>
            <a:r>
              <a:rPr lang="en-US" dirty="0" smtClean="0"/>
              <a:t>/</a:t>
            </a:r>
            <a:r>
              <a:rPr lang="en-US" dirty="0" err="1" smtClean="0"/>
              <a:t>testdrive</a:t>
            </a:r>
            <a:r>
              <a:rPr lang="en-US" dirty="0" smtClean="0"/>
              <a:t>/HTML5/</a:t>
            </a:r>
            <a:r>
              <a:rPr lang="en-US" dirty="0" err="1" smtClean="0"/>
              <a:t>Geolocation</a:t>
            </a:r>
            <a:r>
              <a:rPr lang="en-US" dirty="0" smtClean="0"/>
              <a:t>/</a:t>
            </a:r>
            <a:r>
              <a:rPr lang="en-US" dirty="0" err="1" smtClean="0"/>
              <a:t>Default.html</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Tree>
    <p:extLst>
      <p:ext uri="{BB962C8B-B14F-4D97-AF65-F5344CB8AC3E}">
        <p14:creationId xmlns:p14="http://schemas.microsoft.com/office/powerpoint/2010/main" val="4404783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let’s look at Canvas and SVG, two</a:t>
            </a:r>
            <a:r>
              <a:rPr lang="en-US" baseline="0" dirty="0" smtClean="0"/>
              <a:t> graphics technologies for the web. </a:t>
            </a:r>
          </a:p>
          <a:p>
            <a:endParaRPr lang="en-US" baseline="0" dirty="0" smtClean="0"/>
          </a:p>
          <a:p>
            <a:r>
              <a:rPr lang="en-US" baseline="0" dirty="0" smtClean="0"/>
              <a:t>http://</a:t>
            </a:r>
            <a:r>
              <a:rPr lang="en-US" baseline="0" dirty="0" err="1" smtClean="0"/>
              <a:t>www.cuttherope.ie</a:t>
            </a:r>
            <a:r>
              <a:rPr lang="en-US" baseline="0" dirty="0" smtClean="0"/>
              <a:t>/</a:t>
            </a:r>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Tree>
    <p:extLst>
      <p:ext uri="{BB962C8B-B14F-4D97-AF65-F5344CB8AC3E}">
        <p14:creationId xmlns:p14="http://schemas.microsoft.com/office/powerpoint/2010/main" val="24870103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You can think of the canvas element, just like it sounds: a blank drawing surface embedded in your page. Adding &lt;canvas&gt; is as simple as adding the canvas tag, but you manipulate the canvas from JavaScript, where you can add shapes, text, images, gradients, transformations, effects and even animation. The canvas element is a pixel-based drawing surface.</a:t>
            </a:r>
          </a:p>
          <a:p>
            <a:endParaRPr lang="en-US" dirty="0" smtClean="0"/>
          </a:p>
          <a:p>
            <a:r>
              <a:rPr lang="en-US" dirty="0" smtClean="0"/>
              <a:t>Remember how I said JavaScript</a:t>
            </a:r>
            <a:r>
              <a:rPr lang="en-US" baseline="0" dirty="0" smtClean="0"/>
              <a:t> was important? Without it, all you can do with Canvas is put an element on the page. You need JavaScript to manipulate it. </a:t>
            </a:r>
            <a:r>
              <a:rPr lang="en-US" dirty="0" smtClean="0"/>
              <a:t>In this slide, we’re selecting the 2d context of the canvas,</a:t>
            </a:r>
            <a:r>
              <a:rPr lang="en-US" baseline="0" dirty="0" smtClean="0"/>
              <a:t> adding a rectangle, then adding a orange arc with rounded corners to the canvas.</a:t>
            </a:r>
          </a:p>
          <a:p>
            <a:endParaRPr lang="en-US" baseline="0" dirty="0" smtClean="0"/>
          </a:p>
          <a:p>
            <a:r>
              <a:rPr lang="en-US" baseline="0" dirty="0" smtClean="0"/>
              <a:t>In many ways, the Canvas is a scriptable Image tag, which is a powerful concept.</a:t>
            </a:r>
          </a:p>
          <a:p>
            <a:endParaRPr lang="en-US" baseline="0" dirty="0" smtClean="0"/>
          </a:p>
          <a:p>
            <a:r>
              <a:rPr lang="en-US" baseline="0" dirty="0" smtClean="0"/>
              <a:t>[Image captured from my computer]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Tree>
    <p:extLst>
      <p:ext uri="{BB962C8B-B14F-4D97-AF65-F5344CB8AC3E}">
        <p14:creationId xmlns:p14="http://schemas.microsoft.com/office/powerpoint/2010/main" val="35232830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take a look at canvas and svg in action. </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a:t>
            </a:fld>
            <a:endParaRPr lang="en-US" dirty="0"/>
          </a:p>
        </p:txBody>
      </p:sp>
    </p:spTree>
    <p:extLst>
      <p:ext uri="{BB962C8B-B14F-4D97-AF65-F5344CB8AC3E}">
        <p14:creationId xmlns:p14="http://schemas.microsoft.com/office/powerpoint/2010/main" val="27859406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CF65C51-ACD0-EB42-9E75-DB57B27F6178}" type="slidenum">
              <a:rPr lang="en-US" smtClean="0"/>
              <a:t>13</a:t>
            </a:fld>
            <a:endParaRPr lang="en-US"/>
          </a:p>
        </p:txBody>
      </p:sp>
    </p:spTree>
    <p:extLst>
      <p:ext uri="{BB962C8B-B14F-4D97-AF65-F5344CB8AC3E}">
        <p14:creationId xmlns:p14="http://schemas.microsoft.com/office/powerpoint/2010/main" val="34716300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CF65C51-ACD0-EB42-9E75-DB57B27F6178}" type="slidenum">
              <a:rPr lang="en-US" smtClean="0"/>
              <a:t>14</a:t>
            </a:fld>
            <a:endParaRPr lang="en-US"/>
          </a:p>
        </p:txBody>
      </p:sp>
    </p:spTree>
    <p:extLst>
      <p:ext uri="{BB962C8B-B14F-4D97-AF65-F5344CB8AC3E}">
        <p14:creationId xmlns:p14="http://schemas.microsoft.com/office/powerpoint/2010/main" val="34716300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Web Sockets are a </a:t>
            </a:r>
            <a:r>
              <a:rPr lang="en-US" sz="900" b="0" i="0" kern="1200" dirty="0" smtClean="0">
                <a:solidFill>
                  <a:schemeClr val="tx1"/>
                </a:solidFill>
                <a:effectLst/>
                <a:latin typeface="Segoe UI" pitchFamily="34" charset="0"/>
                <a:ea typeface="+mn-ea"/>
                <a:cs typeface="+mn-cs"/>
              </a:rPr>
              <a:t>Full-duplex, bi-directional communication over the Web: Both the server and client can send data at any time, or even at the same time. Only the data itself is sent, without the overhead of HTTP headers, dramatically reducing bandwidth. </a:t>
            </a:r>
          </a:p>
          <a:p>
            <a:r>
              <a:rPr lang="en-US" sz="900" b="0" i="0" kern="1200" dirty="0" smtClean="0">
                <a:solidFill>
                  <a:schemeClr val="tx1"/>
                </a:solidFill>
                <a:effectLst/>
                <a:latin typeface="Segoe UI" pitchFamily="34" charset="0"/>
                <a:ea typeface="+mn-ea"/>
                <a:cs typeface="+mn-cs"/>
              </a:rPr>
              <a:t>Web Sockets has been the subject of a lot of press</a:t>
            </a:r>
            <a:r>
              <a:rPr lang="en-US" sz="900" b="0" i="0" kern="1200" baseline="0" dirty="0" smtClean="0">
                <a:solidFill>
                  <a:schemeClr val="tx1"/>
                </a:solidFill>
                <a:effectLst/>
                <a:latin typeface="Segoe UI" pitchFamily="34" charset="0"/>
                <a:ea typeface="+mn-ea"/>
                <a:cs typeface="+mn-cs"/>
              </a:rPr>
              <a:t> and debate due to its early inclusion and subsequent removal from some browsers, but the technology isn’t gone. In fact, it’s being actively worked on by two standards bodies as we speak. Microsoft has published several updates to our demo Web Sockets implementation, and continues to update the demo with each publication of the specification. Try it out for yourself at HTML5Labs.com</a:t>
            </a:r>
            <a:endParaRPr lang="en-US" dirty="0" smtClean="0"/>
          </a:p>
          <a:p>
            <a:endParaRPr lang="en-US" dirty="0" smtClean="0"/>
          </a:p>
          <a:p>
            <a:r>
              <a:rPr lang="en-US" dirty="0" smtClean="0"/>
              <a:t>Web</a:t>
            </a:r>
            <a:r>
              <a:rPr lang="en-US" baseline="0" dirty="0" smtClean="0"/>
              <a:t> sockets are accessed through the WebSocket object. Sites open a socket at an end point, send messages and respond to new messages. </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16</a:t>
            </a:fld>
            <a:endParaRPr lang="en-US" dirty="0"/>
          </a:p>
        </p:txBody>
      </p:sp>
    </p:spTree>
    <p:extLst>
      <p:ext uri="{BB962C8B-B14F-4D97-AF65-F5344CB8AC3E}">
        <p14:creationId xmlns:p14="http://schemas.microsoft.com/office/powerpoint/2010/main" val="35232830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jpe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jpe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jpe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jpe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jpe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jpe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jpe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3.jpe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4.jpeg"/><Relationship Id="rId3" Type="http://schemas.openxmlformats.org/officeDocument/2006/relationships/image" Target="../media/image3.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5.jpe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6.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jpe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1.jpe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5.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3.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8.jpe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1.jpe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5.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3.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8.jpe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1.jpe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5.pn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3.png"/></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8.jpeg"/></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1.jpe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7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27664" y="2265475"/>
            <a:ext cx="7683913" cy="1523497"/>
          </a:xfrm>
        </p:spPr>
        <p:txBody>
          <a:bodyPr anchor="ctr">
            <a:noAutofit/>
          </a:bodyPr>
          <a:lstStyle>
            <a:lvl1pPr>
              <a:lnSpc>
                <a:spcPct val="90000"/>
              </a:lnSpc>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727662" y="4703875"/>
            <a:ext cx="7683914" cy="463255"/>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373557424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idx="1"/>
          </p:nvPr>
        </p:nvSpPr>
        <p:spPr>
          <a:xfrm>
            <a:off x="389436" y="1447799"/>
            <a:ext cx="8363938" cy="2000548"/>
          </a:xfrm>
        </p:spPr>
        <p:txBody>
          <a:bodyPr/>
          <a:lstStyle>
            <a:lvl1pPr marL="460375" indent="-460375">
              <a:lnSpc>
                <a:spcPct val="90000"/>
              </a:lnSpc>
              <a:buFontTx/>
              <a:buBlip>
                <a:blip r:embed="rId2"/>
              </a:buBlip>
              <a:defRPr/>
            </a:lvl1pPr>
            <a:lvl2pPr marL="855663" indent="-395288">
              <a:lnSpc>
                <a:spcPct val="90000"/>
              </a:lnSpc>
              <a:buFontTx/>
              <a:buBlip>
                <a:blip r:embed="rId2"/>
              </a:buBlip>
              <a:defRPr/>
            </a:lvl2pPr>
            <a:lvl3pPr marL="1258888" indent="-403225">
              <a:lnSpc>
                <a:spcPct val="90000"/>
              </a:lnSpc>
              <a:buFontTx/>
              <a:buBlip>
                <a:blip r:embed="rId2"/>
              </a:buBlip>
              <a:defRPr/>
            </a:lvl3pPr>
            <a:lvl4pPr marL="1604963" indent="-346075">
              <a:lnSpc>
                <a:spcPct val="90000"/>
              </a:lnSpc>
              <a:buFontTx/>
              <a:buBlip>
                <a:blip r:embed="rId2"/>
              </a:buBlip>
              <a:defRPr/>
            </a:lvl4pPr>
            <a:lvl5pPr marL="1941513" indent="-336550">
              <a:lnSpc>
                <a:spcPct val="90000"/>
              </a:lnSpc>
              <a:buFontTx/>
              <a:buBlip>
                <a:blip r:embed="rId2"/>
              </a:buBlip>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25176075"/>
      </p:ext>
    </p:extLst>
  </p:cSld>
  <p:clrMapOvr>
    <a:masterClrMapping/>
  </p:clrMapOvr>
  <p:transition xmlns:p14="http://schemas.microsoft.com/office/powerpoint/2010/mai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sz="half" idx="1"/>
          </p:nvPr>
        </p:nvSpPr>
        <p:spPr>
          <a:xfrm>
            <a:off x="389436" y="1447802"/>
            <a:ext cx="4115872" cy="2134431"/>
          </a:xfrm>
        </p:spPr>
        <p:txBody>
          <a:bodyPr/>
          <a:lstStyle>
            <a:lvl1pPr marL="339976" indent="-339976">
              <a:lnSpc>
                <a:spcPct val="90000"/>
              </a:lnSpc>
              <a:buFontTx/>
              <a:buBlip>
                <a:blip r:embed="rId2"/>
              </a:buBlip>
              <a:defRPr sz="2800"/>
            </a:lvl1pPr>
            <a:lvl2pPr marL="673338" indent="-325424">
              <a:lnSpc>
                <a:spcPct val="90000"/>
              </a:lnSpc>
              <a:buFontTx/>
              <a:buBlip>
                <a:blip r:embed="rId2"/>
              </a:buBlip>
              <a:defRPr sz="2400"/>
            </a:lvl2pPr>
            <a:lvl3pPr marL="953785" indent="-288384">
              <a:lnSpc>
                <a:spcPct val="90000"/>
              </a:lnSpc>
              <a:buFontTx/>
              <a:buBlip>
                <a:blip r:embed="rId2"/>
              </a:buBlip>
              <a:defRPr sz="2000"/>
            </a:lvl3pPr>
            <a:lvl4pPr marL="1227618" indent="-273833">
              <a:lnSpc>
                <a:spcPct val="90000"/>
              </a:lnSpc>
              <a:buFontTx/>
              <a:buBlip>
                <a:blip r:embed="rId2"/>
              </a:buBlip>
              <a:defRPr sz="1800"/>
            </a:lvl4pPr>
            <a:lvl5pPr marL="1516002" indent="-280447">
              <a:lnSpc>
                <a:spcPct val="90000"/>
              </a:lnSpc>
              <a:buFontTx/>
              <a:buBlip>
                <a:blip r:embed="rId2"/>
              </a:buBlip>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37501" y="1447802"/>
            <a:ext cx="4115872" cy="2134431"/>
          </a:xfrm>
        </p:spPr>
        <p:txBody>
          <a:bodyPr/>
          <a:lstStyle>
            <a:lvl1pPr marL="347914" indent="-347914">
              <a:lnSpc>
                <a:spcPct val="90000"/>
              </a:lnSpc>
              <a:buFontTx/>
              <a:buBlip>
                <a:blip r:embed="rId2"/>
              </a:buBlip>
              <a:defRPr sz="2800"/>
            </a:lvl1pPr>
            <a:lvl2pPr marL="673338" indent="-339976">
              <a:lnSpc>
                <a:spcPct val="90000"/>
              </a:lnSpc>
              <a:buFontTx/>
              <a:buBlip>
                <a:blip r:embed="rId2"/>
              </a:buBlip>
              <a:defRPr sz="2400"/>
            </a:lvl2pPr>
            <a:lvl3pPr marL="961722" indent="-302936">
              <a:lnSpc>
                <a:spcPct val="90000"/>
              </a:lnSpc>
              <a:buFontTx/>
              <a:buBlip>
                <a:blip r:embed="rId2"/>
              </a:buBlip>
              <a:defRPr sz="2000"/>
            </a:lvl3pPr>
            <a:lvl4pPr marL="1227618" indent="-265896">
              <a:lnSpc>
                <a:spcPct val="90000"/>
              </a:lnSpc>
              <a:buFontTx/>
              <a:buBlip>
                <a:blip r:embed="rId2"/>
              </a:buBlip>
              <a:defRPr sz="1800"/>
            </a:lvl4pPr>
            <a:lvl5pPr marL="1516002" indent="-273833">
              <a:lnSpc>
                <a:spcPct val="90000"/>
              </a:lnSpc>
              <a:buFontTx/>
              <a:buBlip>
                <a:blip r:embed="rId2"/>
              </a:buBlip>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82210815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389436" y="1058895"/>
            <a:ext cx="4115872" cy="698909"/>
          </a:xfrm>
        </p:spPr>
        <p:txBody>
          <a:bodyPr anchor="b"/>
          <a:lstStyle>
            <a:lvl1pPr marL="0" indent="0">
              <a:lnSpc>
                <a:spcPct val="90000"/>
              </a:lnSpc>
              <a:spcBef>
                <a:spcPts val="0"/>
              </a:spcBef>
              <a:buNone/>
              <a:defRPr sz="2500" b="1"/>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381001" y="2133601"/>
            <a:ext cx="4114800" cy="1860253"/>
          </a:xfrm>
        </p:spPr>
        <p:txBody>
          <a:bodyPr/>
          <a:lstStyle>
            <a:lvl1pPr marL="281770" indent="-281770">
              <a:buFontTx/>
              <a:buBlip>
                <a:blip r:embed="rId2"/>
              </a:buBlip>
              <a:defRPr sz="2300"/>
            </a:lvl1pPr>
            <a:lvl2pPr marL="562218" indent="-265896">
              <a:buFontTx/>
              <a:buBlip>
                <a:blip r:embed="rId2"/>
              </a:buBlip>
              <a:defRPr sz="2000"/>
            </a:lvl2pPr>
            <a:lvl3pPr marL="813562" indent="-243407">
              <a:buFontTx/>
              <a:buBlip>
                <a:blip r:embed="rId2"/>
              </a:buBlip>
              <a:defRPr sz="1800"/>
            </a:lvl3pPr>
            <a:lvl4pPr marL="1050354" indent="-228856">
              <a:buFontTx/>
              <a:buBlip>
                <a:blip r:embed="rId2"/>
              </a:buBlip>
              <a:defRPr sz="1700"/>
            </a:lvl4pPr>
            <a:lvl5pPr marL="1279210" indent="-206367">
              <a:buFontTx/>
              <a:buBlip>
                <a:blip r:embed="rId2"/>
              </a:buBlip>
              <a:defRPr sz="17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37501" y="1058895"/>
            <a:ext cx="4115872" cy="698909"/>
          </a:xfrm>
        </p:spPr>
        <p:txBody>
          <a:bodyPr anchor="b"/>
          <a:lstStyle>
            <a:lvl1pPr marL="0" indent="0">
              <a:lnSpc>
                <a:spcPct val="90000"/>
              </a:lnSpc>
              <a:spcBef>
                <a:spcPts val="0"/>
              </a:spcBef>
              <a:buNone/>
              <a:defRPr sz="2500" b="1"/>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37501" y="2133602"/>
            <a:ext cx="4115872" cy="1860253"/>
          </a:xfrm>
        </p:spPr>
        <p:txBody>
          <a:bodyPr/>
          <a:lstStyle>
            <a:lvl1pPr marL="296321" indent="-296321">
              <a:buFontTx/>
              <a:buBlip>
                <a:blip r:embed="rId2"/>
              </a:buBlip>
              <a:defRPr sz="2300"/>
            </a:lvl1pPr>
            <a:lvl2pPr marL="570155" indent="-273833">
              <a:buFontTx/>
              <a:buBlip>
                <a:blip r:embed="rId2"/>
              </a:buBlip>
              <a:defRPr sz="2000"/>
            </a:lvl2pPr>
            <a:lvl3pPr marL="821499" indent="-244730">
              <a:buFontTx/>
              <a:buBlip>
                <a:blip r:embed="rId2"/>
              </a:buBlip>
              <a:defRPr sz="1800"/>
            </a:lvl3pPr>
            <a:lvl4pPr marL="1050354" indent="-236793">
              <a:buFontTx/>
              <a:buBlip>
                <a:blip r:embed="rId2"/>
              </a:buBlip>
              <a:defRPr sz="1700"/>
            </a:lvl4pPr>
            <a:lvl5pPr marL="1279210" indent="-220919">
              <a:buFontTx/>
              <a:buBlip>
                <a:blip r:embed="rId2"/>
              </a:buBlip>
              <a:defRPr sz="17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248946279"/>
      </p:ext>
    </p:extLst>
  </p:cSld>
  <p:clrMapOvr>
    <a:masterClrMapping/>
  </p:clrMapOvr>
  <p:transition xmlns:p14="http://schemas.microsoft.com/office/powerpoint/2010/mai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Tree>
    <p:extLst>
      <p:ext uri="{BB962C8B-B14F-4D97-AF65-F5344CB8AC3E}">
        <p14:creationId xmlns:p14="http://schemas.microsoft.com/office/powerpoint/2010/main" val="74959848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96096292"/>
      </p:ext>
    </p:extLst>
  </p:cSld>
  <p:clrMapOvr>
    <a:masterClrMapping/>
  </p:clrMapOvr>
  <p:transition xmlns:p14="http://schemas.microsoft.com/office/powerpoint/2010/mai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0258542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1_WALKIN - Prints in GRAYSCALE">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623921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ck Layout - Title and Conten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flip="none" rotWithShape="1">
                  <a:gsLst>
                    <a:gs pos="417">
                      <a:srgbClr val="FFFFFF"/>
                    </a:gs>
                    <a:gs pos="100000">
                      <a:srgbClr val="FFFFFF"/>
                    </a:gs>
                  </a:gsLst>
                  <a:lin ang="5400000" scaled="0"/>
                  <a:tileRect/>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447802"/>
            <a:ext cx="8363938" cy="2005677"/>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41789784"/>
      </p:ext>
    </p:extLst>
  </p:cSld>
  <p:clrMapOvr>
    <a:masterClrMapping/>
  </p:clrMapOvr>
  <p:transition xmlns:p14="http://schemas.microsoft.com/office/powerpoint/2010/mai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Black Notes slide Layou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417">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447802"/>
            <a:ext cx="8363938" cy="2005677"/>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9"/>
            <a:ext cx="9144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3714712468"/>
      </p:ext>
    </p:extLst>
  </p:cSld>
  <p:clrMapOvr>
    <a:masterClrMapping/>
  </p:clrMapOvr>
  <p:transition xmlns:p14="http://schemas.microsoft.com/office/powerpoint/2010/mai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alpha val="99000"/>
                  </a:schemeClr>
                </a:soli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a:xfrm>
            <a:off x="389438" y="1905003"/>
            <a:ext cx="8363937" cy="2005677"/>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1_Demo, Video etc. &quot;special&quot; slides">
    <p:spTree>
      <p:nvGrpSpPr>
        <p:cNvPr id="1" name=""/>
        <p:cNvGrpSpPr/>
        <p:nvPr/>
      </p:nvGrpSpPr>
      <p:grpSpPr>
        <a:xfrm>
          <a:off x="0" y="0"/>
          <a:ext cx="0" cy="0"/>
          <a:chOff x="0" y="0"/>
          <a:chExt cx="0" cy="0"/>
        </a:xfrm>
      </p:grpSpPr>
      <p:sp>
        <p:nvSpPr>
          <p:cNvPr id="4" name="Text Placeholder 6"/>
          <p:cNvSpPr>
            <a:spLocks noGrp="1"/>
          </p:cNvSpPr>
          <p:nvPr>
            <p:ph type="body" sz="quarter" idx="10" hasCustomPrompt="1"/>
          </p:nvPr>
        </p:nvSpPr>
        <p:spPr>
          <a:xfrm>
            <a:off x="799118" y="4876800"/>
            <a:ext cx="7683914" cy="1378644"/>
          </a:xfr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0000" b="0" i="1" u="none" strike="noStrike" kern="1200" cap="none" spc="-642" normalizeH="0" baseline="0" noProof="0" dirty="0" smtClean="0">
                <a:ln w="11430"/>
                <a:solidFill>
                  <a:srgbClr val="DB351D">
                    <a:alpha val="99000"/>
                  </a:srgbClr>
                </a:solidFill>
                <a:effectLst/>
                <a:uLnTx/>
                <a:uFillTx/>
                <a:latin typeface="+mj-lt"/>
                <a:ea typeface="+mn-ea"/>
                <a:cs typeface="+mn-cs"/>
              </a:defRPr>
            </a:lvl1pPr>
          </a:lstStyle>
          <a:p>
            <a:pPr lvl="0"/>
            <a:r>
              <a:rPr lang="en-US" dirty="0" smtClean="0"/>
              <a:t>click to…</a:t>
            </a:r>
          </a:p>
        </p:txBody>
      </p:sp>
      <p:sp>
        <p:nvSpPr>
          <p:cNvPr id="5" name="Title 1"/>
          <p:cNvSpPr>
            <a:spLocks noGrp="1"/>
          </p:cNvSpPr>
          <p:nvPr>
            <p:ph type="ctrTitle"/>
          </p:nvPr>
        </p:nvSpPr>
        <p:spPr>
          <a:xfrm>
            <a:off x="627623" y="2431024"/>
            <a:ext cx="6994362" cy="1523494"/>
          </a:xfrm>
        </p:spPr>
        <p:txBody>
          <a:bodyPr anchor="ctr" anchorCtr="0">
            <a:noAutofit/>
          </a:bodyPr>
          <a:lstStyle>
            <a:lvl1pPr>
              <a:lnSpc>
                <a:spcPct val="90000"/>
              </a:lnSpc>
              <a:defRPr sz="4800"/>
            </a:lvl1pPr>
          </a:lstStyle>
          <a:p>
            <a:r>
              <a:rPr lang="en-US" smtClean="0"/>
              <a:t>Click to edit Master title style</a:t>
            </a:r>
            <a:endParaRPr lang="en-US" dirty="0"/>
          </a:p>
        </p:txBody>
      </p:sp>
      <p:sp>
        <p:nvSpPr>
          <p:cNvPr id="6" name="Subtitle 2"/>
          <p:cNvSpPr>
            <a:spLocks noGrp="1"/>
          </p:cNvSpPr>
          <p:nvPr>
            <p:ph type="subTitle" idx="1"/>
          </p:nvPr>
        </p:nvSpPr>
        <p:spPr>
          <a:xfrm>
            <a:off x="627624" y="4191003"/>
            <a:ext cx="6994363" cy="461665"/>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4012967924"/>
      </p:ext>
    </p:extLst>
  </p:cSld>
  <p:clrMapOvr>
    <a:masterClrMapping/>
  </p:clrMapOvr>
  <p:transition xmlns:p14="http://schemas.microsoft.com/office/powerpoint/2010/mai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Use for slides with Software Code">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alpha val="99000"/>
                  </a:schemeClr>
                </a:soli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a:xfrm>
            <a:off x="389438" y="1905007"/>
            <a:ext cx="8363937" cy="2108269"/>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0411428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cSld name="7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727663" y="2265473"/>
            <a:ext cx="7683913" cy="1523497"/>
          </a:xfrm>
        </p:spPr>
        <p:txBody>
          <a:bodyPr anchor="ctr">
            <a:noAutofit/>
          </a:bodyPr>
          <a:lstStyle>
            <a:lvl1pPr>
              <a:lnSpc>
                <a:spcPct val="90000"/>
              </a:lnSpc>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727662" y="4703873"/>
            <a:ext cx="7683914" cy="463255"/>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373557424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reserve="1">
  <p:cSld name="7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727663" y="2265473"/>
            <a:ext cx="7683913" cy="1523497"/>
          </a:xfrm>
        </p:spPr>
        <p:txBody>
          <a:bodyPr anchor="ctr">
            <a:noAutofit/>
          </a:bodyPr>
          <a:lstStyle>
            <a:lvl1pPr>
              <a:lnSpc>
                <a:spcPct val="90000"/>
              </a:lnSpc>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727662" y="4703873"/>
            <a:ext cx="7683914" cy="463255"/>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373557424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1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 Placeholder 6"/>
          <p:cNvSpPr>
            <a:spLocks noGrp="1"/>
          </p:cNvSpPr>
          <p:nvPr>
            <p:ph type="body" sz="quarter" idx="10" hasCustomPrompt="1"/>
          </p:nvPr>
        </p:nvSpPr>
        <p:spPr>
          <a:xfrm>
            <a:off x="799117" y="4876800"/>
            <a:ext cx="7683914" cy="1378644"/>
          </a:xfr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0000" b="0" i="1" u="none" strike="noStrike" kern="1200" cap="none" spc="-642" normalizeH="0" baseline="0" noProof="0" dirty="0" smtClean="0">
                <a:ln w="11430"/>
                <a:solidFill>
                  <a:schemeClr val="accent1">
                    <a:alpha val="99000"/>
                  </a:schemeClr>
                </a:solidFill>
                <a:effectLst/>
                <a:uLnTx/>
                <a:uFillTx/>
                <a:latin typeface="+mj-lt"/>
                <a:ea typeface="+mn-ea"/>
                <a:cs typeface="+mn-cs"/>
              </a:defRPr>
            </a:lvl1pPr>
          </a:lstStyle>
          <a:p>
            <a:pPr lvl="0"/>
            <a:r>
              <a:rPr lang="en-US" dirty="0" smtClean="0"/>
              <a:t>click to…</a:t>
            </a:r>
          </a:p>
        </p:txBody>
      </p:sp>
      <p:sp>
        <p:nvSpPr>
          <p:cNvPr id="5" name="Title 1"/>
          <p:cNvSpPr>
            <a:spLocks noGrp="1"/>
          </p:cNvSpPr>
          <p:nvPr>
            <p:ph type="ctrTitle"/>
          </p:nvPr>
        </p:nvSpPr>
        <p:spPr>
          <a:xfrm>
            <a:off x="627623" y="2431024"/>
            <a:ext cx="6994362" cy="1523494"/>
          </a:xfrm>
        </p:spPr>
        <p:txBody>
          <a:bodyPr anchor="ctr" anchorCtr="0">
            <a:noAutofit/>
          </a:bodyPr>
          <a:lstStyle>
            <a:lvl1pPr>
              <a:lnSpc>
                <a:spcPct val="90000"/>
              </a:lnSpc>
              <a:defRPr sz="4800"/>
            </a:lvl1pPr>
          </a:lstStyle>
          <a:p>
            <a:r>
              <a:rPr lang="en-US" smtClean="0"/>
              <a:t>Click to edit Master title style</a:t>
            </a:r>
            <a:endParaRPr lang="en-US" dirty="0"/>
          </a:p>
        </p:txBody>
      </p:sp>
      <p:sp>
        <p:nvSpPr>
          <p:cNvPr id="6" name="Subtitle 2"/>
          <p:cNvSpPr>
            <a:spLocks noGrp="1"/>
          </p:cNvSpPr>
          <p:nvPr>
            <p:ph type="subTitle" idx="1"/>
          </p:nvPr>
        </p:nvSpPr>
        <p:spPr>
          <a:xfrm>
            <a:off x="627623" y="4191001"/>
            <a:ext cx="6994363" cy="461665"/>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4012967924"/>
      </p:ext>
    </p:extLst>
  </p:cSld>
  <p:clrMapOvr>
    <a:masterClrMapping/>
  </p:clrMapOvr>
  <p:transition xmlns:p14="http://schemas.microsoft.com/office/powerpoint/2010/mai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3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27623" y="2455047"/>
            <a:ext cx="6994362" cy="1523494"/>
          </a:xfrm>
        </p:spPr>
        <p:txBody>
          <a:bodyPr anchor="ctr" anchorCtr="0">
            <a:noAutofit/>
          </a:bodyPr>
          <a:lstStyle>
            <a:lvl1pPr>
              <a:lnSpc>
                <a:spcPct val="90000"/>
              </a:lnSpc>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627623" y="4189144"/>
            <a:ext cx="6994363" cy="461665"/>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4" name="Text Placeholder 6"/>
          <p:cNvSpPr>
            <a:spLocks noGrp="1"/>
          </p:cNvSpPr>
          <p:nvPr>
            <p:ph type="body" sz="quarter" idx="10" hasCustomPrompt="1"/>
          </p:nvPr>
        </p:nvSpPr>
        <p:spPr>
          <a:xfrm>
            <a:off x="799117" y="4876800"/>
            <a:ext cx="7683914" cy="1378644"/>
          </a:xfr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0000" b="0" i="1" u="none" strike="noStrike" kern="1200" cap="none" spc="-642" normalizeH="0" baseline="0" noProof="0" dirty="0" smtClean="0">
                <a:ln w="11430"/>
                <a:solidFill>
                  <a:schemeClr val="accent1">
                    <a:alpha val="99000"/>
                  </a:schemeClr>
                </a:solidFill>
                <a:effectLst/>
                <a:uLnTx/>
                <a:uFillTx/>
                <a:latin typeface="+mj-lt"/>
                <a:ea typeface="+mn-ea"/>
                <a:cs typeface="+mn-cs"/>
              </a:defRPr>
            </a:lvl1pPr>
          </a:lstStyle>
          <a:p>
            <a:pPr lvl="0"/>
            <a:r>
              <a:rPr lang="en-US" dirty="0" smtClean="0"/>
              <a:t>click to…</a:t>
            </a:r>
          </a:p>
        </p:txBody>
      </p:sp>
    </p:spTree>
    <p:extLst>
      <p:ext uri="{BB962C8B-B14F-4D97-AF65-F5344CB8AC3E}">
        <p14:creationId xmlns:p14="http://schemas.microsoft.com/office/powerpoint/2010/main" val="4159477088"/>
      </p:ext>
    </p:extLst>
  </p:cSld>
  <p:clrMapOvr>
    <a:masterClrMapping/>
  </p:clrMapOvr>
  <p:transition xmlns:p14="http://schemas.microsoft.com/office/powerpoint/2010/mai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2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27623" y="2442175"/>
            <a:ext cx="6994362" cy="1523494"/>
          </a:xfrm>
        </p:spPr>
        <p:txBody>
          <a:bodyPr anchor="ctr" anchorCtr="0">
            <a:noAutofit/>
          </a:bodyPr>
          <a:lstStyle>
            <a:lvl1pPr>
              <a:lnSpc>
                <a:spcPct val="90000"/>
              </a:lnSpc>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627623" y="4191001"/>
            <a:ext cx="6994363" cy="461665"/>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5" name="Text Placeholder 6"/>
          <p:cNvSpPr>
            <a:spLocks noGrp="1"/>
          </p:cNvSpPr>
          <p:nvPr>
            <p:ph type="body" sz="quarter" idx="10" hasCustomPrompt="1"/>
          </p:nvPr>
        </p:nvSpPr>
        <p:spPr>
          <a:xfrm>
            <a:off x="799117" y="4876800"/>
            <a:ext cx="7683914" cy="1378644"/>
          </a:xfr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0000" b="0" i="1" u="none" strike="noStrike" kern="1200" cap="none" spc="-642" normalizeH="0" baseline="0" noProof="0" dirty="0" smtClean="0">
                <a:ln w="11430"/>
                <a:solidFill>
                  <a:schemeClr val="accent1">
                    <a:alpha val="99000"/>
                  </a:schemeClr>
                </a:solidFill>
                <a:effectLst/>
                <a:uLnTx/>
                <a:uFillTx/>
                <a:latin typeface="+mj-lt"/>
                <a:ea typeface="+mn-ea"/>
                <a:cs typeface="+mn-cs"/>
              </a:defRPr>
            </a:lvl1pPr>
          </a:lstStyle>
          <a:p>
            <a:pPr lvl="0"/>
            <a:r>
              <a:rPr lang="en-US" dirty="0" smtClean="0"/>
              <a:t>click to…</a:t>
            </a:r>
          </a:p>
        </p:txBody>
      </p:sp>
    </p:spTree>
    <p:extLst>
      <p:ext uri="{BB962C8B-B14F-4D97-AF65-F5344CB8AC3E}">
        <p14:creationId xmlns:p14="http://schemas.microsoft.com/office/powerpoint/2010/main" val="1328755194"/>
      </p:ext>
    </p:extLst>
  </p:cSld>
  <p:clrMapOvr>
    <a:masterClrMapping/>
  </p:clrMapOvr>
  <p:transition xmlns:p14="http://schemas.microsoft.com/office/powerpoint/2010/mai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4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27623" y="2442175"/>
            <a:ext cx="6994362" cy="1523494"/>
          </a:xfrm>
        </p:spPr>
        <p:txBody>
          <a:bodyPr anchor="ctr" anchorCtr="0">
            <a:noAutofit/>
          </a:bodyPr>
          <a:lstStyle>
            <a:lvl1pPr>
              <a:lnSpc>
                <a:spcPct val="90000"/>
              </a:lnSpc>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627623" y="4191001"/>
            <a:ext cx="6994363" cy="461665"/>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5" name="Text Placeholder 6"/>
          <p:cNvSpPr>
            <a:spLocks noGrp="1"/>
          </p:cNvSpPr>
          <p:nvPr>
            <p:ph type="body" sz="quarter" idx="10" hasCustomPrompt="1"/>
          </p:nvPr>
        </p:nvSpPr>
        <p:spPr>
          <a:xfrm>
            <a:off x="799117" y="4876800"/>
            <a:ext cx="7683914" cy="1378644"/>
          </a:xfr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0000" b="0" i="1" u="none" strike="noStrike" kern="1200" cap="none" spc="-642" normalizeH="0" baseline="0" noProof="0" dirty="0" smtClean="0">
                <a:ln w="11430"/>
                <a:solidFill>
                  <a:schemeClr val="accent1">
                    <a:alpha val="99000"/>
                  </a:schemeClr>
                </a:solidFill>
                <a:effectLst/>
                <a:uLnTx/>
                <a:uFillTx/>
                <a:latin typeface="+mj-lt"/>
                <a:ea typeface="+mn-ea"/>
                <a:cs typeface="+mn-cs"/>
              </a:defRPr>
            </a:lvl1pPr>
          </a:lstStyle>
          <a:p>
            <a:pPr lvl="0"/>
            <a:r>
              <a:rPr lang="en-US" dirty="0" smtClean="0"/>
              <a:t>click to…</a:t>
            </a:r>
          </a:p>
        </p:txBody>
      </p:sp>
    </p:spTree>
    <p:extLst>
      <p:ext uri="{BB962C8B-B14F-4D97-AF65-F5344CB8AC3E}">
        <p14:creationId xmlns:p14="http://schemas.microsoft.com/office/powerpoint/2010/main" val="178639449"/>
      </p:ext>
    </p:extLst>
  </p:cSld>
  <p:clrMapOvr>
    <a:masterClrMapping/>
  </p:clrMapOvr>
  <p:transition xmlns:p14="http://schemas.microsoft.com/office/powerpoint/2010/mai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5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27623" y="2442175"/>
            <a:ext cx="6994362" cy="1523494"/>
          </a:xfrm>
        </p:spPr>
        <p:txBody>
          <a:bodyPr anchor="ctr" anchorCtr="0">
            <a:noAutofit/>
          </a:bodyPr>
          <a:lstStyle>
            <a:lvl1pPr>
              <a:lnSpc>
                <a:spcPct val="90000"/>
              </a:lnSpc>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627623" y="4191001"/>
            <a:ext cx="6994363" cy="461665"/>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5" name="Text Placeholder 6"/>
          <p:cNvSpPr>
            <a:spLocks noGrp="1"/>
          </p:cNvSpPr>
          <p:nvPr>
            <p:ph type="body" sz="quarter" idx="10" hasCustomPrompt="1"/>
          </p:nvPr>
        </p:nvSpPr>
        <p:spPr>
          <a:xfrm>
            <a:off x="799117" y="4876800"/>
            <a:ext cx="7683914" cy="1378644"/>
          </a:xfr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0000" b="0" i="1" u="none" strike="noStrike" kern="1200" cap="none" spc="-642" normalizeH="0" baseline="0" noProof="0" dirty="0" smtClean="0">
                <a:ln w="11430"/>
                <a:solidFill>
                  <a:schemeClr val="accent1">
                    <a:alpha val="99000"/>
                  </a:schemeClr>
                </a:solidFill>
                <a:effectLst/>
                <a:uLnTx/>
                <a:uFillTx/>
                <a:latin typeface="+mj-lt"/>
                <a:ea typeface="+mn-ea"/>
                <a:cs typeface="+mn-cs"/>
              </a:defRPr>
            </a:lvl1pPr>
          </a:lstStyle>
          <a:p>
            <a:pPr lvl="0"/>
            <a:r>
              <a:rPr lang="en-US" dirty="0" smtClean="0"/>
              <a:t>click to…</a:t>
            </a:r>
          </a:p>
        </p:txBody>
      </p:sp>
    </p:spTree>
    <p:extLst>
      <p:ext uri="{BB962C8B-B14F-4D97-AF65-F5344CB8AC3E}">
        <p14:creationId xmlns:p14="http://schemas.microsoft.com/office/powerpoint/2010/main" val="390226560"/>
      </p:ext>
    </p:extLst>
  </p:cSld>
  <p:clrMapOvr>
    <a:masterClrMapping/>
  </p:clrMapOvr>
  <p:transition xmlns:p14="http://schemas.microsoft.com/office/powerpoint/2010/mai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6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27623" y="2442175"/>
            <a:ext cx="6994362" cy="1523494"/>
          </a:xfrm>
        </p:spPr>
        <p:txBody>
          <a:bodyPr anchor="ctr" anchorCtr="0">
            <a:noAutofit/>
          </a:bodyPr>
          <a:lstStyle>
            <a:lvl1pPr>
              <a:lnSpc>
                <a:spcPct val="90000"/>
              </a:lnSpc>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627623" y="4191001"/>
            <a:ext cx="6994363" cy="461665"/>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5" name="Text Placeholder 6"/>
          <p:cNvSpPr>
            <a:spLocks noGrp="1"/>
          </p:cNvSpPr>
          <p:nvPr>
            <p:ph type="body" sz="quarter" idx="10" hasCustomPrompt="1"/>
          </p:nvPr>
        </p:nvSpPr>
        <p:spPr>
          <a:xfrm>
            <a:off x="799117" y="4876800"/>
            <a:ext cx="7683914" cy="1378644"/>
          </a:xfr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0000" b="0" i="1" u="none" strike="noStrike" kern="1200" cap="none" spc="-642" normalizeH="0" baseline="0" noProof="0" dirty="0" smtClean="0">
                <a:ln w="11430"/>
                <a:solidFill>
                  <a:schemeClr val="accent1">
                    <a:alpha val="99000"/>
                  </a:schemeClr>
                </a:solidFill>
                <a:effectLst/>
                <a:uLnTx/>
                <a:uFillTx/>
                <a:latin typeface="+mj-lt"/>
                <a:ea typeface="+mn-ea"/>
                <a:cs typeface="+mn-cs"/>
              </a:defRPr>
            </a:lvl1pPr>
          </a:lstStyle>
          <a:p>
            <a:pPr lvl="0"/>
            <a:r>
              <a:rPr lang="en-US" dirty="0" smtClean="0"/>
              <a:t>click to…</a:t>
            </a:r>
          </a:p>
        </p:txBody>
      </p:sp>
    </p:spTree>
    <p:extLst>
      <p:ext uri="{BB962C8B-B14F-4D97-AF65-F5344CB8AC3E}">
        <p14:creationId xmlns:p14="http://schemas.microsoft.com/office/powerpoint/2010/main" val="91949658"/>
      </p:ext>
    </p:extLst>
  </p:cSld>
  <p:clrMapOvr>
    <a:masterClrMapping/>
  </p:clrMapOvr>
  <p:transition xmlns:p14="http://schemas.microsoft.com/office/powerpoint/2010/mai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0"/>
            <a:ext cx="8363938" cy="620683"/>
          </a:xfrm>
        </p:spPr>
        <p:txBody>
          <a:bodyPr/>
          <a:lstStyle>
            <a:lvl1pPr>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447800"/>
            <a:ext cx="8363938" cy="200567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27161891"/>
      </p:ext>
    </p:extLst>
  </p:cSld>
  <p:clrMapOvr>
    <a:masterClrMapping/>
  </p:clrMapOvr>
  <p:transition xmlns:p14="http://schemas.microsoft.com/office/powerpoint/2010/mai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3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627623" y="2455047"/>
            <a:ext cx="6994362" cy="1523494"/>
          </a:xfrm>
        </p:spPr>
        <p:txBody>
          <a:bodyPr anchor="ctr" anchorCtr="0">
            <a:noAutofit/>
          </a:bodyPr>
          <a:lstStyle>
            <a:lvl1pPr>
              <a:lnSpc>
                <a:spcPct val="90000"/>
              </a:lnSpc>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627624" y="4189146"/>
            <a:ext cx="6994363" cy="461665"/>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4" name="Text Placeholder 6"/>
          <p:cNvSpPr>
            <a:spLocks noGrp="1"/>
          </p:cNvSpPr>
          <p:nvPr>
            <p:ph type="body" sz="quarter" idx="10" hasCustomPrompt="1"/>
          </p:nvPr>
        </p:nvSpPr>
        <p:spPr>
          <a:xfrm>
            <a:off x="799118" y="4876800"/>
            <a:ext cx="7683914" cy="1378644"/>
          </a:xfr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0000" b="0" i="1" u="none" strike="noStrike" kern="1200" cap="none" spc="-642" normalizeH="0" baseline="0" noProof="0" dirty="0" smtClean="0">
                <a:ln w="11430"/>
                <a:solidFill>
                  <a:schemeClr val="accent1">
                    <a:alpha val="99000"/>
                  </a:schemeClr>
                </a:solidFill>
                <a:effectLst/>
                <a:uLnTx/>
                <a:uFillTx/>
                <a:latin typeface="+mj-lt"/>
                <a:ea typeface="+mn-ea"/>
                <a:cs typeface="+mn-cs"/>
              </a:defRPr>
            </a:lvl1pPr>
          </a:lstStyle>
          <a:p>
            <a:pPr lvl="0"/>
            <a:r>
              <a:rPr lang="en-US" dirty="0" smtClean="0"/>
              <a:t>click to…</a:t>
            </a:r>
          </a:p>
        </p:txBody>
      </p:sp>
    </p:spTree>
    <p:extLst>
      <p:ext uri="{BB962C8B-B14F-4D97-AF65-F5344CB8AC3E}">
        <p14:creationId xmlns:p14="http://schemas.microsoft.com/office/powerpoint/2010/main" val="4159477088"/>
      </p:ext>
    </p:extLst>
  </p:cSld>
  <p:clrMapOvr>
    <a:masterClrMapping/>
  </p:clrMapOvr>
  <p:transition xmlns:p14="http://schemas.microsoft.com/office/powerpoint/2010/mai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4_Title and Content">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0"/>
            <a:ext cx="8363938" cy="620683"/>
          </a:xfrm>
        </p:spPr>
        <p:txBody>
          <a:bodyPr/>
          <a:lstStyle>
            <a:lvl1pPr>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447799"/>
            <a:ext cx="8363938" cy="2000548"/>
          </a:xfrm>
        </p:spPr>
        <p:txBody>
          <a:bodyPr/>
          <a:lstStyle>
            <a:lvl1pPr marL="460375" indent="-460375">
              <a:buFontTx/>
              <a:buBlip>
                <a:blip r:embed="rId3"/>
              </a:buBlip>
              <a:defRPr/>
            </a:lvl1pPr>
            <a:lvl2pPr marL="855663" indent="-395288">
              <a:buFontTx/>
              <a:buBlip>
                <a:blip r:embed="rId3"/>
              </a:buBlip>
              <a:defRPr/>
            </a:lvl2pPr>
            <a:lvl3pPr marL="1258888" indent="-403225">
              <a:buFontTx/>
              <a:buBlip>
                <a:blip r:embed="rId3"/>
              </a:buBlip>
              <a:defRPr/>
            </a:lvl3pPr>
            <a:lvl4pPr marL="1604963" indent="-346075">
              <a:buFontTx/>
              <a:buBlip>
                <a:blip r:embed="rId3"/>
              </a:buBlip>
              <a:defRPr/>
            </a:lvl4pPr>
            <a:lvl5pPr marL="1941513" indent="-336550">
              <a:buFontTx/>
              <a:buBlip>
                <a:blip r:embed="rId3"/>
              </a:buBlip>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38837228"/>
      </p:ext>
    </p:extLst>
  </p:cSld>
  <p:clrMapOvr>
    <a:masterClrMapping/>
  </p:clrMapOvr>
  <p:transition xmlns:p14="http://schemas.microsoft.com/office/powerpoint/2010/mai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idx="1"/>
          </p:nvPr>
        </p:nvSpPr>
        <p:spPr>
          <a:xfrm>
            <a:off x="389436" y="1447799"/>
            <a:ext cx="8363938" cy="2000548"/>
          </a:xfrm>
        </p:spPr>
        <p:txBody>
          <a:bodyPr/>
          <a:lstStyle>
            <a:lvl1pPr marL="460375" indent="-460375">
              <a:lnSpc>
                <a:spcPct val="90000"/>
              </a:lnSpc>
              <a:buFontTx/>
              <a:buBlip>
                <a:blip r:embed="rId2"/>
              </a:buBlip>
              <a:defRPr/>
            </a:lvl1pPr>
            <a:lvl2pPr marL="855663" indent="-395288">
              <a:lnSpc>
                <a:spcPct val="90000"/>
              </a:lnSpc>
              <a:buFontTx/>
              <a:buBlip>
                <a:blip r:embed="rId2"/>
              </a:buBlip>
              <a:defRPr/>
            </a:lvl2pPr>
            <a:lvl3pPr marL="1258888" indent="-403225">
              <a:lnSpc>
                <a:spcPct val="90000"/>
              </a:lnSpc>
              <a:buFontTx/>
              <a:buBlip>
                <a:blip r:embed="rId2"/>
              </a:buBlip>
              <a:defRPr/>
            </a:lvl3pPr>
            <a:lvl4pPr marL="1604963" indent="-346075">
              <a:lnSpc>
                <a:spcPct val="90000"/>
              </a:lnSpc>
              <a:buFontTx/>
              <a:buBlip>
                <a:blip r:embed="rId2"/>
              </a:buBlip>
              <a:defRPr/>
            </a:lvl4pPr>
            <a:lvl5pPr marL="1941513" indent="-336550">
              <a:lnSpc>
                <a:spcPct val="90000"/>
              </a:lnSpc>
              <a:buFontTx/>
              <a:buBlip>
                <a:blip r:embed="rId2"/>
              </a:buBlip>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25176075"/>
      </p:ext>
    </p:extLst>
  </p:cSld>
  <p:clrMapOvr>
    <a:masterClrMapping/>
  </p:clrMapOvr>
  <p:transition xmlns:p14="http://schemas.microsoft.com/office/powerpoint/2010/mai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sz="half" idx="1"/>
          </p:nvPr>
        </p:nvSpPr>
        <p:spPr>
          <a:xfrm>
            <a:off x="389436" y="1447801"/>
            <a:ext cx="4115872" cy="2134431"/>
          </a:xfrm>
        </p:spPr>
        <p:txBody>
          <a:bodyPr/>
          <a:lstStyle>
            <a:lvl1pPr marL="339976" indent="-339976">
              <a:lnSpc>
                <a:spcPct val="90000"/>
              </a:lnSpc>
              <a:buFontTx/>
              <a:buBlip>
                <a:blip r:embed="rId2"/>
              </a:buBlip>
              <a:defRPr sz="2800"/>
            </a:lvl1pPr>
            <a:lvl2pPr marL="673338" indent="-325424">
              <a:lnSpc>
                <a:spcPct val="90000"/>
              </a:lnSpc>
              <a:buFontTx/>
              <a:buBlip>
                <a:blip r:embed="rId2"/>
              </a:buBlip>
              <a:defRPr sz="2400"/>
            </a:lvl2pPr>
            <a:lvl3pPr marL="953785" indent="-288384">
              <a:lnSpc>
                <a:spcPct val="90000"/>
              </a:lnSpc>
              <a:buFontTx/>
              <a:buBlip>
                <a:blip r:embed="rId2"/>
              </a:buBlip>
              <a:defRPr sz="2000"/>
            </a:lvl3pPr>
            <a:lvl4pPr marL="1227618" indent="-273833">
              <a:lnSpc>
                <a:spcPct val="90000"/>
              </a:lnSpc>
              <a:buFontTx/>
              <a:buBlip>
                <a:blip r:embed="rId2"/>
              </a:buBlip>
              <a:defRPr sz="1800"/>
            </a:lvl4pPr>
            <a:lvl5pPr marL="1516002" indent="-280447">
              <a:lnSpc>
                <a:spcPct val="90000"/>
              </a:lnSpc>
              <a:buFontTx/>
              <a:buBlip>
                <a:blip r:embed="rId2"/>
              </a:buBlip>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37501" y="1447801"/>
            <a:ext cx="4115872" cy="2134431"/>
          </a:xfrm>
        </p:spPr>
        <p:txBody>
          <a:bodyPr/>
          <a:lstStyle>
            <a:lvl1pPr marL="347914" indent="-347914">
              <a:lnSpc>
                <a:spcPct val="90000"/>
              </a:lnSpc>
              <a:buFontTx/>
              <a:buBlip>
                <a:blip r:embed="rId2"/>
              </a:buBlip>
              <a:defRPr sz="2800"/>
            </a:lvl1pPr>
            <a:lvl2pPr marL="673338" indent="-339976">
              <a:lnSpc>
                <a:spcPct val="90000"/>
              </a:lnSpc>
              <a:buFontTx/>
              <a:buBlip>
                <a:blip r:embed="rId2"/>
              </a:buBlip>
              <a:defRPr sz="2400"/>
            </a:lvl2pPr>
            <a:lvl3pPr marL="961722" indent="-302936">
              <a:lnSpc>
                <a:spcPct val="90000"/>
              </a:lnSpc>
              <a:buFontTx/>
              <a:buBlip>
                <a:blip r:embed="rId2"/>
              </a:buBlip>
              <a:defRPr sz="2000"/>
            </a:lvl3pPr>
            <a:lvl4pPr marL="1227618" indent="-265896">
              <a:lnSpc>
                <a:spcPct val="90000"/>
              </a:lnSpc>
              <a:buFontTx/>
              <a:buBlip>
                <a:blip r:embed="rId2"/>
              </a:buBlip>
              <a:defRPr sz="1800"/>
            </a:lvl4pPr>
            <a:lvl5pPr marL="1516002" indent="-273833">
              <a:lnSpc>
                <a:spcPct val="90000"/>
              </a:lnSpc>
              <a:buFontTx/>
              <a:buBlip>
                <a:blip r:embed="rId2"/>
              </a:buBlip>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82210815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389436" y="1058893"/>
            <a:ext cx="4115872" cy="698909"/>
          </a:xfrm>
        </p:spPr>
        <p:txBody>
          <a:bodyPr anchor="b"/>
          <a:lstStyle>
            <a:lvl1pPr marL="0" indent="0">
              <a:lnSpc>
                <a:spcPct val="90000"/>
              </a:lnSpc>
              <a:spcBef>
                <a:spcPts val="0"/>
              </a:spcBef>
              <a:buNone/>
              <a:defRPr sz="2500" b="1"/>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381000" y="2133600"/>
            <a:ext cx="4114800" cy="1860253"/>
          </a:xfrm>
        </p:spPr>
        <p:txBody>
          <a:bodyPr/>
          <a:lstStyle>
            <a:lvl1pPr marL="281770" indent="-281770">
              <a:buFontTx/>
              <a:buBlip>
                <a:blip r:embed="rId2"/>
              </a:buBlip>
              <a:defRPr sz="2300"/>
            </a:lvl1pPr>
            <a:lvl2pPr marL="562218" indent="-265896">
              <a:buFontTx/>
              <a:buBlip>
                <a:blip r:embed="rId2"/>
              </a:buBlip>
              <a:defRPr sz="2000"/>
            </a:lvl2pPr>
            <a:lvl3pPr marL="813562" indent="-243407">
              <a:buFontTx/>
              <a:buBlip>
                <a:blip r:embed="rId2"/>
              </a:buBlip>
              <a:defRPr sz="1800"/>
            </a:lvl3pPr>
            <a:lvl4pPr marL="1050354" indent="-228856">
              <a:buFontTx/>
              <a:buBlip>
                <a:blip r:embed="rId2"/>
              </a:buBlip>
              <a:defRPr sz="1700"/>
            </a:lvl4pPr>
            <a:lvl5pPr marL="1279210" indent="-206367">
              <a:buFontTx/>
              <a:buBlip>
                <a:blip r:embed="rId2"/>
              </a:buBlip>
              <a:defRPr sz="17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37501" y="1058893"/>
            <a:ext cx="4115872" cy="698909"/>
          </a:xfrm>
        </p:spPr>
        <p:txBody>
          <a:bodyPr anchor="b"/>
          <a:lstStyle>
            <a:lvl1pPr marL="0" indent="0">
              <a:lnSpc>
                <a:spcPct val="90000"/>
              </a:lnSpc>
              <a:spcBef>
                <a:spcPts val="0"/>
              </a:spcBef>
              <a:buNone/>
              <a:defRPr sz="2500" b="1"/>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37501" y="2133601"/>
            <a:ext cx="4115872" cy="1860253"/>
          </a:xfrm>
        </p:spPr>
        <p:txBody>
          <a:bodyPr/>
          <a:lstStyle>
            <a:lvl1pPr marL="296321" indent="-296321">
              <a:buFontTx/>
              <a:buBlip>
                <a:blip r:embed="rId2"/>
              </a:buBlip>
              <a:defRPr sz="2300"/>
            </a:lvl1pPr>
            <a:lvl2pPr marL="570155" indent="-273833">
              <a:buFontTx/>
              <a:buBlip>
                <a:blip r:embed="rId2"/>
              </a:buBlip>
              <a:defRPr sz="2000"/>
            </a:lvl2pPr>
            <a:lvl3pPr marL="821499" indent="-244730">
              <a:buFontTx/>
              <a:buBlip>
                <a:blip r:embed="rId2"/>
              </a:buBlip>
              <a:defRPr sz="1800"/>
            </a:lvl3pPr>
            <a:lvl4pPr marL="1050354" indent="-236793">
              <a:buFontTx/>
              <a:buBlip>
                <a:blip r:embed="rId2"/>
              </a:buBlip>
              <a:defRPr sz="1700"/>
            </a:lvl4pPr>
            <a:lvl5pPr marL="1279210" indent="-220919">
              <a:buFontTx/>
              <a:buBlip>
                <a:blip r:embed="rId2"/>
              </a:buBlip>
              <a:defRPr sz="17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248946279"/>
      </p:ext>
    </p:extLst>
  </p:cSld>
  <p:clrMapOvr>
    <a:masterClrMapping/>
  </p:clrMapOvr>
  <p:transition xmlns:p14="http://schemas.microsoft.com/office/powerpoint/2010/mai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Tree>
    <p:extLst>
      <p:ext uri="{BB962C8B-B14F-4D97-AF65-F5344CB8AC3E}">
        <p14:creationId xmlns:p14="http://schemas.microsoft.com/office/powerpoint/2010/main" val="74959848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96096292"/>
      </p:ext>
    </p:extLst>
  </p:cSld>
  <p:clrMapOvr>
    <a:masterClrMapping/>
  </p:clrMapOvr>
  <p:transition xmlns:p14="http://schemas.microsoft.com/office/powerpoint/2010/mai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1_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0258542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1_WALKIN - Prints in GRAYSCALE">
    <p:bg bwMode="ltGray">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623921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flip="none" rotWithShape="1">
                  <a:gsLst>
                    <a:gs pos="417">
                      <a:srgbClr val="FFFFFF"/>
                    </a:gs>
                    <a:gs pos="100000">
                      <a:srgbClr val="FFFFFF"/>
                    </a:gs>
                  </a:gsLst>
                  <a:lin ang="5400000" scaled="0"/>
                  <a:tileRect/>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447800"/>
            <a:ext cx="8363938" cy="2005677"/>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41789784"/>
      </p:ext>
    </p:extLst>
  </p:cSld>
  <p:clrMapOvr>
    <a:masterClrMapping/>
  </p:clrMapOvr>
  <p:transition xmlns:p14="http://schemas.microsoft.com/office/powerpoint/2010/mai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417">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447800"/>
            <a:ext cx="8363938" cy="2005677"/>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7"/>
            <a:ext cx="9144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3714712468"/>
      </p:ext>
    </p:extLst>
  </p:cSld>
  <p:clrMapOvr>
    <a:masterClrMapping/>
  </p:clrMapOvr>
  <p:transition xmlns:p14="http://schemas.microsoft.com/office/powerpoint/2010/mai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2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627623" y="2442175"/>
            <a:ext cx="6994362" cy="1523494"/>
          </a:xfrm>
        </p:spPr>
        <p:txBody>
          <a:bodyPr anchor="ctr" anchorCtr="0">
            <a:noAutofit/>
          </a:bodyPr>
          <a:lstStyle>
            <a:lvl1pPr>
              <a:lnSpc>
                <a:spcPct val="90000"/>
              </a:lnSpc>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627624" y="4191003"/>
            <a:ext cx="6994363" cy="461665"/>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5" name="Text Placeholder 6"/>
          <p:cNvSpPr>
            <a:spLocks noGrp="1"/>
          </p:cNvSpPr>
          <p:nvPr>
            <p:ph type="body" sz="quarter" idx="10" hasCustomPrompt="1"/>
          </p:nvPr>
        </p:nvSpPr>
        <p:spPr>
          <a:xfrm>
            <a:off x="799118" y="4876800"/>
            <a:ext cx="7683914" cy="1378644"/>
          </a:xfr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0000" b="0" i="1" u="none" strike="noStrike" kern="1200" cap="none" spc="-642" normalizeH="0" baseline="0" noProof="0" dirty="0" smtClean="0">
                <a:ln w="11430"/>
                <a:solidFill>
                  <a:schemeClr val="accent1">
                    <a:alpha val="99000"/>
                  </a:schemeClr>
                </a:solidFill>
                <a:effectLst/>
                <a:uLnTx/>
                <a:uFillTx/>
                <a:latin typeface="+mj-lt"/>
                <a:ea typeface="+mn-ea"/>
                <a:cs typeface="+mn-cs"/>
              </a:defRPr>
            </a:lvl1pPr>
          </a:lstStyle>
          <a:p>
            <a:pPr lvl="0"/>
            <a:r>
              <a:rPr lang="en-US" dirty="0" smtClean="0"/>
              <a:t>click to…</a:t>
            </a:r>
          </a:p>
        </p:txBody>
      </p:sp>
    </p:spTree>
    <p:extLst>
      <p:ext uri="{BB962C8B-B14F-4D97-AF65-F5344CB8AC3E}">
        <p14:creationId xmlns:p14="http://schemas.microsoft.com/office/powerpoint/2010/main" val="1328755194"/>
      </p:ext>
    </p:extLst>
  </p:cSld>
  <p:clrMapOvr>
    <a:masterClrMapping/>
  </p:clrMapOvr>
  <p:transition xmlns:p14="http://schemas.microsoft.com/office/powerpoint/2010/mai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cSld name="Use for slides with Software Code">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alpha val="99000"/>
                  </a:schemeClr>
                </a:soli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a:xfrm>
            <a:off x="389437" y="1905001"/>
            <a:ext cx="8363937" cy="2005677"/>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Use for slides with Software Code">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alpha val="99000"/>
                  </a:schemeClr>
                </a:soli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a:xfrm>
            <a:off x="389438" y="1905005"/>
            <a:ext cx="8363937" cy="2108269"/>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0411428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971800" y="3797300"/>
            <a:ext cx="5410200" cy="685800"/>
          </a:xfrm>
          <a:prstGeom prst="rect">
            <a:avLst/>
          </a:prstGeom>
        </p:spPr>
        <p:txBody>
          <a:bodyPr lIns="0" tIns="0" rIns="0" bIns="0" anchor="t"/>
          <a:lstStyle>
            <a:lvl1pPr algn="l">
              <a:defRPr sz="4000" b="1" spc="-150">
                <a:solidFill>
                  <a:schemeClr val="tx1"/>
                </a:solidFill>
                <a:effectLst>
                  <a:outerShdw blurRad="38100" dist="38100" dir="2700000" algn="tl">
                    <a:srgbClr val="000000">
                      <a:alpha val="43137"/>
                    </a:srgbClr>
                  </a:outerShdw>
                </a:effectLst>
                <a:latin typeface="Segoe UI" pitchFamily="34" charset="0"/>
              </a:defRPr>
            </a:lvl1pPr>
          </a:lstStyle>
          <a:p>
            <a:r>
              <a:rPr lang="en-US" smtClean="0"/>
              <a:t>Click to edit Master title style</a:t>
            </a:r>
            <a:endParaRPr lang="en-US" dirty="0"/>
          </a:p>
        </p:txBody>
      </p:sp>
      <p:sp>
        <p:nvSpPr>
          <p:cNvPr id="3" name="Subtitle 2"/>
          <p:cNvSpPr>
            <a:spLocks noGrp="1"/>
          </p:cNvSpPr>
          <p:nvPr>
            <p:ph type="subTitle" idx="1"/>
          </p:nvPr>
        </p:nvSpPr>
        <p:spPr>
          <a:xfrm>
            <a:off x="2971800" y="4572000"/>
            <a:ext cx="5410200" cy="1981200"/>
          </a:xfrm>
          <a:prstGeom prst="rect">
            <a:avLst/>
          </a:prstGeom>
        </p:spPr>
        <p:txBody>
          <a:bodyPr lIns="0" tIns="0" rIns="0" bIns="0" anchor="b"/>
          <a:lstStyle>
            <a:lvl1pPr marL="0" indent="0" algn="l">
              <a:spcBef>
                <a:spcPts val="0"/>
              </a:spcBef>
              <a:buNone/>
              <a:defRPr sz="2800" spc="-150">
                <a:solidFill>
                  <a:schemeClr val="bg1">
                    <a:lumMod val="95000"/>
                  </a:schemeClr>
                </a:solidFill>
                <a:effectLst>
                  <a:outerShdw blurRad="38100" dist="38100" dir="2700000" algn="tl">
                    <a:srgbClr val="000000">
                      <a:alpha val="43137"/>
                    </a:srgbClr>
                  </a:outerShdw>
                </a:effectLst>
                <a:latin typeface="Segoe UI"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1815897129"/>
      </p:ext>
    </p:extLst>
  </p:cSld>
  <p:clrMapOvr>
    <a:masterClrMapping/>
  </p:clrMapOvr>
  <p:timing>
    <p:tnLst>
      <p:par>
        <p:cTn xmlns:p14="http://schemas.microsoft.com/office/powerpoint/2010/mai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1"/>
            <a:ext cx="2133600" cy="365125"/>
          </a:xfrm>
          <a:prstGeom prst="rect">
            <a:avLst/>
          </a:prstGeom>
        </p:spPr>
        <p:txBody>
          <a:bodyPr/>
          <a:lstStyle>
            <a:lvl1pPr>
              <a:defRPr>
                <a:latin typeface="Segoe UI" pitchFamily="34" charset="0"/>
              </a:defRPr>
            </a:lvl1pPr>
          </a:lstStyle>
          <a:p>
            <a:fld id="{53B3622E-D463-4256-B9C2-0E6300B96BB7}" type="datetimeFigureOut">
              <a:rPr lang="en-US" smtClean="0">
                <a:solidFill>
                  <a:prstClr val="black"/>
                </a:solidFill>
              </a:rPr>
              <a:pPr/>
              <a:t>3/12/12</a:t>
            </a:fld>
            <a:endParaRPr lang="en-US" dirty="0">
              <a:solidFill>
                <a:prstClr val="black"/>
              </a:solidFill>
            </a:endParaRPr>
          </a:p>
        </p:txBody>
      </p:sp>
      <p:sp>
        <p:nvSpPr>
          <p:cNvPr id="3" name="Footer Placeholder 2"/>
          <p:cNvSpPr>
            <a:spLocks noGrp="1"/>
          </p:cNvSpPr>
          <p:nvPr>
            <p:ph type="ftr" sz="quarter" idx="11"/>
          </p:nvPr>
        </p:nvSpPr>
        <p:spPr>
          <a:xfrm>
            <a:off x="3124200" y="6356351"/>
            <a:ext cx="2895600" cy="365125"/>
          </a:xfrm>
          <a:prstGeom prst="rect">
            <a:avLst/>
          </a:prstGeom>
        </p:spPr>
        <p:txBody>
          <a:bodyPr/>
          <a:lstStyle>
            <a:lvl1pPr>
              <a:defRPr>
                <a:latin typeface="Segoe UI" pitchFamily="34" charset="0"/>
              </a:defRPr>
            </a:lvl1pPr>
          </a:lstStyle>
          <a:p>
            <a:endParaRPr lang="en-US" dirty="0">
              <a:solidFill>
                <a:prstClr val="black"/>
              </a:solidFill>
            </a:endParaRPr>
          </a:p>
        </p:txBody>
      </p:sp>
      <p:sp>
        <p:nvSpPr>
          <p:cNvPr id="4" name="Slide Number Placeholder 3"/>
          <p:cNvSpPr>
            <a:spLocks noGrp="1"/>
          </p:cNvSpPr>
          <p:nvPr>
            <p:ph type="sldNum" sz="quarter" idx="12"/>
          </p:nvPr>
        </p:nvSpPr>
        <p:spPr>
          <a:xfrm>
            <a:off x="6553200" y="6356351"/>
            <a:ext cx="2133600" cy="365125"/>
          </a:xfrm>
          <a:prstGeom prst="rect">
            <a:avLst/>
          </a:prstGeom>
        </p:spPr>
        <p:txBody>
          <a:bodyPr/>
          <a:lstStyle>
            <a:lvl1pPr>
              <a:defRPr>
                <a:latin typeface="Segoe UI" pitchFamily="34" charset="0"/>
              </a:defRPr>
            </a:lvl1pPr>
          </a:lstStyle>
          <a:p>
            <a:fld id="{B9AE970A-1F87-4BEE-A4E4-FAC78FA6147D}" type="slidenum">
              <a:rPr lang="en-US" smtClean="0">
                <a:solidFill>
                  <a:prstClr val="black"/>
                </a:solidFill>
              </a:rPr>
              <a:pPr/>
              <a:t>‹#›</a:t>
            </a:fld>
            <a:endParaRPr lang="en-US" dirty="0">
              <a:solidFill>
                <a:prstClr val="black"/>
              </a:solidFill>
            </a:endParaRPr>
          </a:p>
        </p:txBody>
      </p:sp>
    </p:spTree>
    <p:extLst>
      <p:ext uri="{BB962C8B-B14F-4D97-AF65-F5344CB8AC3E}">
        <p14:creationId xmlns:p14="http://schemas.microsoft.com/office/powerpoint/2010/main" val="176467133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Photo and Title">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0" y="5778000"/>
            <a:ext cx="9144000" cy="1080000"/>
          </a:xfrm>
          <a:prstGeom prst="rect">
            <a:avLst/>
          </a:prstGeom>
          <a:solidFill>
            <a:schemeClr val="tx1">
              <a:alpha val="90000"/>
            </a:schemeClr>
          </a:solidFill>
        </p:spPr>
        <p:txBody>
          <a:bodyPr anchor="ctr"/>
          <a:lstStyle>
            <a:lvl1pPr marL="0" indent="0" algn="ctr">
              <a:buNone/>
              <a:defRPr sz="5400" spc="-300">
                <a:effectLst>
                  <a:outerShdw blurRad="38100" dist="38100" dir="2700000" algn="tl">
                    <a:srgbClr val="000000">
                      <a:alpha val="43137"/>
                    </a:srgbClr>
                  </a:outerShdw>
                </a:effectLst>
                <a:latin typeface="Segoe UI" pitchFamily="34" charset="0"/>
                <a:ea typeface="Segoe UI" pitchFamily="34" charset="0"/>
                <a:cs typeface="Segoe UI" pitchFamily="34" charset="0"/>
              </a:defRPr>
            </a:lvl1pPr>
            <a:lvl2pPr marL="457200" indent="0" algn="ctr">
              <a:buNone/>
              <a:defRPr>
                <a:latin typeface="Segoe UI" pitchFamily="34" charset="0"/>
                <a:ea typeface="Segoe UI" pitchFamily="34" charset="0"/>
                <a:cs typeface="Segoe UI" pitchFamily="34" charset="0"/>
              </a:defRPr>
            </a:lvl2pPr>
            <a:lvl3pPr marL="914400" indent="0" algn="ctr">
              <a:buNone/>
              <a:defRPr>
                <a:latin typeface="Segoe UI" pitchFamily="34" charset="0"/>
                <a:ea typeface="Segoe UI" pitchFamily="34" charset="0"/>
                <a:cs typeface="Segoe UI" pitchFamily="34" charset="0"/>
              </a:defRPr>
            </a:lvl3pPr>
            <a:lvl4pPr marL="1371600" indent="0" algn="ctr">
              <a:buNone/>
              <a:defRPr>
                <a:latin typeface="Segoe UI" pitchFamily="34" charset="0"/>
                <a:ea typeface="Segoe UI" pitchFamily="34" charset="0"/>
                <a:cs typeface="Segoe UI" pitchFamily="34" charset="0"/>
              </a:defRPr>
            </a:lvl4pPr>
            <a:lvl5pPr marL="1828800" indent="0" algn="ctr">
              <a:buNone/>
              <a:defRPr>
                <a:latin typeface="Segoe UI" pitchFamily="34" charset="0"/>
                <a:ea typeface="Segoe UI" pitchFamily="34" charset="0"/>
                <a:cs typeface="Segoe UI" pitchFamily="34" charset="0"/>
              </a:defRPr>
            </a:lvl5pPr>
          </a:lstStyle>
          <a:p>
            <a:pPr lvl="0"/>
            <a:r>
              <a:rPr lang="en-US" smtClean="0"/>
              <a:t>Click to edit Master text styles</a:t>
            </a:r>
          </a:p>
        </p:txBody>
      </p:sp>
    </p:spTree>
    <p:extLst>
      <p:ext uri="{BB962C8B-B14F-4D97-AF65-F5344CB8AC3E}">
        <p14:creationId xmlns:p14="http://schemas.microsoft.com/office/powerpoint/2010/main" val="325022622"/>
      </p:ext>
    </p:extLst>
  </p:cSld>
  <p:clrMapOvr>
    <a:masterClrMapping/>
  </p:clrMapOvr>
  <p:timing>
    <p:tnLst>
      <p:par>
        <p:cTn xmlns:p14="http://schemas.microsoft.com/office/powerpoint/2010/mai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2-Column Layout with Backgroun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792000" y="549000"/>
            <a:ext cx="7560000" cy="5760000"/>
          </a:xfrm>
          <a:prstGeom prst="rect">
            <a:avLst/>
          </a:prstGeom>
          <a:solidFill>
            <a:schemeClr val="tx1">
              <a:alpha val="90000"/>
            </a:schemeClr>
          </a:solidFill>
        </p:spPr>
        <p:txBody>
          <a:bodyPr wrap="square" lIns="108000" tIns="108000" rIns="108000" bIns="108000" numCol="1" anchor="ctr"/>
          <a:lstStyle>
            <a:lvl1pPr marL="0" indent="0" algn="ctr">
              <a:buNone/>
              <a:defRPr sz="5400" spc="-300">
                <a:solidFill>
                  <a:schemeClr val="bg1"/>
                </a:solidFill>
                <a:effectLst>
                  <a:outerShdw blurRad="38100" dist="38100" dir="2700000" algn="tl">
                    <a:srgbClr val="000000">
                      <a:alpha val="43137"/>
                    </a:srgbClr>
                  </a:outerShdw>
                </a:effectLst>
                <a:latin typeface="Segoe UI" pitchFamily="34" charset="0"/>
                <a:ea typeface="Segoe UI" pitchFamily="34" charset="0"/>
                <a:cs typeface="Segoe UI" pitchFamily="34" charset="0"/>
              </a:defRPr>
            </a:lvl1pPr>
            <a:lvl2pPr>
              <a:defRPr sz="3200" spc="-150">
                <a:solidFill>
                  <a:schemeClr val="bg1"/>
                </a:solidFill>
                <a:effectLst>
                  <a:outerShdw blurRad="38100" dist="38100" dir="2700000" algn="tl">
                    <a:srgbClr val="000000">
                      <a:alpha val="43137"/>
                    </a:srgbClr>
                  </a:outerShdw>
                </a:effectLst>
                <a:latin typeface="Segoe UI" pitchFamily="34" charset="0"/>
                <a:ea typeface="Segoe UI" pitchFamily="34" charset="0"/>
                <a:cs typeface="Segoe UI" pitchFamily="34" charset="0"/>
              </a:defRPr>
            </a:lvl2pPr>
            <a:lvl3pPr>
              <a:defRPr sz="3200" spc="-150">
                <a:solidFill>
                  <a:schemeClr val="bg1"/>
                </a:solidFill>
                <a:effectLst>
                  <a:outerShdw blurRad="38100" dist="38100" dir="2700000" algn="tl">
                    <a:srgbClr val="000000">
                      <a:alpha val="43137"/>
                    </a:srgbClr>
                  </a:outerShdw>
                </a:effectLst>
                <a:latin typeface="Segoe UI" pitchFamily="34" charset="0"/>
                <a:ea typeface="Segoe UI" pitchFamily="34" charset="0"/>
                <a:cs typeface="Segoe UI" pitchFamily="34" charset="0"/>
              </a:defRPr>
            </a:lvl3pPr>
            <a:lvl4pPr>
              <a:defRPr sz="3200" spc="-150">
                <a:solidFill>
                  <a:schemeClr val="bg1"/>
                </a:solidFill>
                <a:effectLst>
                  <a:outerShdw blurRad="38100" dist="38100" dir="2700000" algn="tl">
                    <a:srgbClr val="000000">
                      <a:alpha val="43137"/>
                    </a:srgbClr>
                  </a:outerShdw>
                </a:effectLst>
                <a:latin typeface="Segoe UI" pitchFamily="34" charset="0"/>
                <a:ea typeface="Segoe UI" pitchFamily="34" charset="0"/>
                <a:cs typeface="Segoe UI" pitchFamily="34" charset="0"/>
              </a:defRPr>
            </a:lvl4pPr>
            <a:lvl5pPr>
              <a:defRPr sz="3200" spc="-150">
                <a:solidFill>
                  <a:schemeClr val="bg1"/>
                </a:solidFill>
                <a:effectLst>
                  <a:outerShdw blurRad="38100" dist="38100" dir="2700000" algn="tl">
                    <a:srgbClr val="000000">
                      <a:alpha val="43137"/>
                    </a:srgbClr>
                  </a:outerShdw>
                </a:effectLst>
                <a:latin typeface="Segoe UI" pitchFamily="34" charset="0"/>
                <a:ea typeface="Segoe UI" pitchFamily="34" charset="0"/>
                <a:cs typeface="Segoe UI" pitchFamily="34" charset="0"/>
              </a:defRPr>
            </a:lvl5pPr>
          </a:lstStyle>
          <a:p>
            <a:pPr lvl="0"/>
            <a:r>
              <a:rPr lang="en-US" smtClean="0"/>
              <a:t>Click to edit Master text styles</a:t>
            </a:r>
          </a:p>
        </p:txBody>
      </p:sp>
    </p:spTree>
    <p:extLst>
      <p:ext uri="{BB962C8B-B14F-4D97-AF65-F5344CB8AC3E}">
        <p14:creationId xmlns:p14="http://schemas.microsoft.com/office/powerpoint/2010/main" val="4181105677"/>
      </p:ext>
    </p:extLst>
  </p:cSld>
  <p:clrMapOvr>
    <a:masterClrMapping/>
  </p:clrMapOvr>
  <p:timing>
    <p:tnLst>
      <p:par>
        <p:cTn xmlns:p14="http://schemas.microsoft.com/office/powerpoint/2010/mai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type="blank" preserve="1">
  <p:cSld name="Demo">
    <p:spTree>
      <p:nvGrpSpPr>
        <p:cNvPr id="1" name=""/>
        <p:cNvGrpSpPr/>
        <p:nvPr/>
      </p:nvGrpSpPr>
      <p:grpSpPr>
        <a:xfrm>
          <a:off x="0" y="0"/>
          <a:ext cx="0" cy="0"/>
          <a:chOff x="0" y="0"/>
          <a:chExt cx="0" cy="0"/>
        </a:xfrm>
      </p:grpSpPr>
      <p:sp>
        <p:nvSpPr>
          <p:cNvPr id="5" name="TextBox 4"/>
          <p:cNvSpPr txBox="1"/>
          <p:nvPr/>
        </p:nvSpPr>
        <p:spPr>
          <a:xfrm>
            <a:off x="3276600" y="4184809"/>
            <a:ext cx="4629794" cy="2215991"/>
          </a:xfrm>
          <a:prstGeom prst="rect">
            <a:avLst/>
          </a:prstGeom>
          <a:noFill/>
        </p:spPr>
        <p:txBody>
          <a:bodyPr wrap="none" rtlCol="0" anchor="ctr">
            <a:spAutoFit/>
          </a:bodyPr>
          <a:lstStyle/>
          <a:p>
            <a:r>
              <a:rPr lang="en-AU" sz="13800" b="1" i="1" spc="-300" dirty="0">
                <a:solidFill>
                  <a:prstClr val="black"/>
                </a:solidFill>
                <a:latin typeface="Segoe UI" pitchFamily="34" charset="0"/>
              </a:rPr>
              <a:t>demo</a:t>
            </a:r>
          </a:p>
        </p:txBody>
      </p:sp>
    </p:spTree>
    <p:extLst>
      <p:ext uri="{BB962C8B-B14F-4D97-AF65-F5344CB8AC3E}">
        <p14:creationId xmlns:p14="http://schemas.microsoft.com/office/powerpoint/2010/main" val="2282941804"/>
      </p:ext>
    </p:extLst>
  </p:cSld>
  <p:clrMapOvr>
    <a:masterClrMapping/>
  </p:clrMapOvr>
  <p:timing>
    <p:tnLst>
      <p:par>
        <p:cTn xmlns:p14="http://schemas.microsoft.com/office/powerpoint/2010/mai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620683"/>
          </a:xfrm>
          <a:prstGeom prst="rect">
            <a:avLst/>
          </a:prstGeom>
        </p:spPr>
        <p:txBody>
          <a:bodyPr/>
          <a:lstStyle>
            <a:lvl1pPr>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447802"/>
            <a:ext cx="8363938" cy="2005677"/>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27161891"/>
      </p:ext>
    </p:extLst>
  </p:cSld>
  <p:clrMapOvr>
    <a:masterClrMapping/>
  </p:clrMapOvr>
  <p:transition xmlns:p14="http://schemas.microsoft.com/office/powerpoint/2010/mai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cSld name="Use for slides with Software Code">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620683"/>
          </a:xfrm>
          <a:prstGeom prst="rect">
            <a:avLst/>
          </a:prstGeom>
        </p:spPr>
        <p:txBody>
          <a:bodyPr/>
          <a:lstStyle>
            <a:lvl1pPr>
              <a:defRPr>
                <a:solidFill>
                  <a:schemeClr val="accent1">
                    <a:alpha val="99000"/>
                  </a:schemeClr>
                </a:soli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a:xfrm>
            <a:off x="389438" y="1905003"/>
            <a:ext cx="8363937" cy="2005677"/>
          </a:xfrm>
          <a:prstGeom prst="rect">
            <a:avLst/>
          </a:prstGeo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620683"/>
          </a:xfrm>
          <a:prstGeom prst="rect">
            <a:avLst/>
          </a:prstGeom>
        </p:spPr>
        <p:txBody>
          <a:bodyPr/>
          <a:lstStyle>
            <a:lvl1pPr>
              <a:defRPr/>
            </a:lvl1pPr>
          </a:lstStyle>
          <a:p>
            <a:r>
              <a:rPr lang="en-US" smtClean="0"/>
              <a:t>Click to edit Master title style</a:t>
            </a:r>
            <a:endParaRPr lang="en-US" dirty="0"/>
          </a:p>
        </p:txBody>
      </p:sp>
      <p:sp>
        <p:nvSpPr>
          <p:cNvPr id="3" name="Content Placeholder 2"/>
          <p:cNvSpPr>
            <a:spLocks noGrp="1"/>
          </p:cNvSpPr>
          <p:nvPr>
            <p:ph idx="1"/>
          </p:nvPr>
        </p:nvSpPr>
        <p:spPr>
          <a:xfrm>
            <a:off x="389436" y="1447799"/>
            <a:ext cx="8363938" cy="2000548"/>
          </a:xfrm>
          <a:prstGeom prst="rect">
            <a:avLst/>
          </a:prstGeom>
        </p:spPr>
        <p:txBody>
          <a:bodyPr/>
          <a:lstStyle>
            <a:lvl1pPr marL="460375" indent="-460375">
              <a:lnSpc>
                <a:spcPct val="90000"/>
              </a:lnSpc>
              <a:buFontTx/>
              <a:buBlip>
                <a:blip r:embed="rId2"/>
              </a:buBlip>
              <a:defRPr/>
            </a:lvl1pPr>
            <a:lvl2pPr marL="855663" indent="-395288">
              <a:lnSpc>
                <a:spcPct val="90000"/>
              </a:lnSpc>
              <a:buFontTx/>
              <a:buBlip>
                <a:blip r:embed="rId2"/>
              </a:buBlip>
              <a:defRPr/>
            </a:lvl2pPr>
            <a:lvl3pPr marL="1258888" indent="-403225">
              <a:lnSpc>
                <a:spcPct val="90000"/>
              </a:lnSpc>
              <a:buFontTx/>
              <a:buBlip>
                <a:blip r:embed="rId2"/>
              </a:buBlip>
              <a:defRPr/>
            </a:lvl3pPr>
            <a:lvl4pPr marL="1604963" indent="-346075">
              <a:lnSpc>
                <a:spcPct val="90000"/>
              </a:lnSpc>
              <a:buFontTx/>
              <a:buBlip>
                <a:blip r:embed="rId2"/>
              </a:buBlip>
              <a:defRPr/>
            </a:lvl4pPr>
            <a:lvl5pPr marL="1941513" indent="-336550">
              <a:lnSpc>
                <a:spcPct val="90000"/>
              </a:lnSpc>
              <a:buFontTx/>
              <a:buBlip>
                <a:blip r:embed="rId2"/>
              </a:buBlip>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25176075"/>
      </p:ext>
    </p:extLst>
  </p:cSld>
  <p:clrMapOvr>
    <a:masterClrMapping/>
  </p:clrMapOvr>
  <p:transition xmlns:p14="http://schemas.microsoft.com/office/powerpoint/2010/mai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4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627623" y="2442175"/>
            <a:ext cx="6994362" cy="1523494"/>
          </a:xfrm>
        </p:spPr>
        <p:txBody>
          <a:bodyPr anchor="ctr" anchorCtr="0">
            <a:noAutofit/>
          </a:bodyPr>
          <a:lstStyle>
            <a:lvl1pPr>
              <a:lnSpc>
                <a:spcPct val="90000"/>
              </a:lnSpc>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627624" y="4191003"/>
            <a:ext cx="6994363" cy="461665"/>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5" name="Text Placeholder 6"/>
          <p:cNvSpPr>
            <a:spLocks noGrp="1"/>
          </p:cNvSpPr>
          <p:nvPr>
            <p:ph type="body" sz="quarter" idx="10" hasCustomPrompt="1"/>
          </p:nvPr>
        </p:nvSpPr>
        <p:spPr>
          <a:xfrm>
            <a:off x="799118" y="4876800"/>
            <a:ext cx="7683914" cy="1378644"/>
          </a:xfr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0000" b="0" i="1" u="none" strike="noStrike" kern="1200" cap="none" spc="-642" normalizeH="0" baseline="0" noProof="0" dirty="0" smtClean="0">
                <a:ln w="11430"/>
                <a:solidFill>
                  <a:schemeClr val="accent1">
                    <a:alpha val="99000"/>
                  </a:schemeClr>
                </a:solidFill>
                <a:effectLst/>
                <a:uLnTx/>
                <a:uFillTx/>
                <a:latin typeface="+mj-lt"/>
                <a:ea typeface="+mn-ea"/>
                <a:cs typeface="+mn-cs"/>
              </a:defRPr>
            </a:lvl1pPr>
          </a:lstStyle>
          <a:p>
            <a:pPr lvl="0"/>
            <a:r>
              <a:rPr lang="en-US" dirty="0" smtClean="0"/>
              <a:t>click to…</a:t>
            </a:r>
          </a:p>
        </p:txBody>
      </p:sp>
    </p:spTree>
    <p:extLst>
      <p:ext uri="{BB962C8B-B14F-4D97-AF65-F5344CB8AC3E}">
        <p14:creationId xmlns:p14="http://schemas.microsoft.com/office/powerpoint/2010/main" val="178639449"/>
      </p:ext>
    </p:extLst>
  </p:cSld>
  <p:clrMapOvr>
    <a:masterClrMapping/>
  </p:clrMapOvr>
  <p:transition xmlns:p14="http://schemas.microsoft.com/office/powerpoint/2010/mai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cSld name="1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 Placeholder 6"/>
          <p:cNvSpPr>
            <a:spLocks noGrp="1"/>
          </p:cNvSpPr>
          <p:nvPr>
            <p:ph type="body" sz="quarter" idx="10" hasCustomPrompt="1"/>
          </p:nvPr>
        </p:nvSpPr>
        <p:spPr>
          <a:xfrm>
            <a:off x="799118" y="4876800"/>
            <a:ext cx="7683914" cy="1378644"/>
          </a:xfrm>
          <a:prstGeom prst="rect">
            <a:avLst/>
          </a:prstGeo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0000" b="0" i="1" u="none" strike="noStrike" kern="1200" cap="none" spc="-642" normalizeH="0" baseline="0" noProof="0" dirty="0" smtClean="0">
                <a:ln w="11430"/>
                <a:solidFill>
                  <a:schemeClr val="accent1">
                    <a:alpha val="99000"/>
                  </a:schemeClr>
                </a:solidFill>
                <a:effectLst/>
                <a:uLnTx/>
                <a:uFillTx/>
                <a:latin typeface="+mj-lt"/>
                <a:ea typeface="+mn-ea"/>
                <a:cs typeface="+mn-cs"/>
              </a:defRPr>
            </a:lvl1pPr>
          </a:lstStyle>
          <a:p>
            <a:pPr lvl="0"/>
            <a:r>
              <a:rPr lang="en-US" dirty="0" smtClean="0"/>
              <a:t>click to…</a:t>
            </a:r>
          </a:p>
        </p:txBody>
      </p:sp>
      <p:sp>
        <p:nvSpPr>
          <p:cNvPr id="5" name="Title 1"/>
          <p:cNvSpPr>
            <a:spLocks noGrp="1"/>
          </p:cNvSpPr>
          <p:nvPr>
            <p:ph type="ctrTitle"/>
          </p:nvPr>
        </p:nvSpPr>
        <p:spPr>
          <a:xfrm>
            <a:off x="627623" y="2431024"/>
            <a:ext cx="6994362" cy="1523494"/>
          </a:xfrm>
          <a:prstGeom prst="rect">
            <a:avLst/>
          </a:prstGeom>
        </p:spPr>
        <p:txBody>
          <a:bodyPr anchor="ctr" anchorCtr="0">
            <a:noAutofit/>
          </a:bodyPr>
          <a:lstStyle>
            <a:lvl1pPr>
              <a:lnSpc>
                <a:spcPct val="90000"/>
              </a:lnSpc>
              <a:defRPr sz="4800"/>
            </a:lvl1pPr>
          </a:lstStyle>
          <a:p>
            <a:r>
              <a:rPr lang="en-US" smtClean="0"/>
              <a:t>Click to edit Master title style</a:t>
            </a:r>
            <a:endParaRPr lang="en-US" dirty="0"/>
          </a:p>
        </p:txBody>
      </p:sp>
      <p:sp>
        <p:nvSpPr>
          <p:cNvPr id="6" name="Subtitle 2"/>
          <p:cNvSpPr>
            <a:spLocks noGrp="1"/>
          </p:cNvSpPr>
          <p:nvPr>
            <p:ph type="subTitle" idx="1"/>
          </p:nvPr>
        </p:nvSpPr>
        <p:spPr>
          <a:xfrm>
            <a:off x="627624" y="4191003"/>
            <a:ext cx="6994363" cy="461665"/>
          </a:xfrm>
          <a:prstGeom prst="rect">
            <a:avLst/>
          </a:prstGeo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4012967924"/>
      </p:ext>
    </p:extLst>
  </p:cSld>
  <p:clrMapOvr>
    <a:masterClrMapping/>
  </p:clrMapOvr>
  <p:transition xmlns:p14="http://schemas.microsoft.com/office/powerpoint/2010/mai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cSld name="4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27623" y="2442175"/>
            <a:ext cx="6994362" cy="1523494"/>
          </a:xfrm>
          <a:prstGeom prst="rect">
            <a:avLst/>
          </a:prstGeom>
        </p:spPr>
        <p:txBody>
          <a:bodyPr anchor="ctr" anchorCtr="0">
            <a:noAutofit/>
          </a:bodyPr>
          <a:lstStyle>
            <a:lvl1pPr>
              <a:lnSpc>
                <a:spcPct val="90000"/>
              </a:lnSpc>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627624" y="4191003"/>
            <a:ext cx="6994363" cy="461665"/>
          </a:xfrm>
          <a:prstGeom prst="rect">
            <a:avLst/>
          </a:prstGeo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5" name="Text Placeholder 6"/>
          <p:cNvSpPr>
            <a:spLocks noGrp="1"/>
          </p:cNvSpPr>
          <p:nvPr>
            <p:ph type="body" sz="quarter" idx="10" hasCustomPrompt="1"/>
          </p:nvPr>
        </p:nvSpPr>
        <p:spPr>
          <a:xfrm>
            <a:off x="799118" y="4876800"/>
            <a:ext cx="7683914" cy="1378644"/>
          </a:xfrm>
          <a:prstGeom prst="rect">
            <a:avLst/>
          </a:prstGeo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0000" b="0" i="1" u="none" strike="noStrike" kern="1200" cap="none" spc="-642" normalizeH="0" baseline="0" noProof="0" dirty="0" smtClean="0">
                <a:ln w="11430"/>
                <a:solidFill>
                  <a:schemeClr val="accent1">
                    <a:alpha val="99000"/>
                  </a:schemeClr>
                </a:solidFill>
                <a:effectLst/>
                <a:uLnTx/>
                <a:uFillTx/>
                <a:latin typeface="+mj-lt"/>
                <a:ea typeface="+mn-ea"/>
                <a:cs typeface="+mn-cs"/>
              </a:defRPr>
            </a:lvl1pPr>
          </a:lstStyle>
          <a:p>
            <a:pPr lvl="0"/>
            <a:r>
              <a:rPr lang="en-US" dirty="0" smtClean="0"/>
              <a:t>click to…</a:t>
            </a:r>
          </a:p>
        </p:txBody>
      </p:sp>
    </p:spTree>
    <p:extLst>
      <p:ext uri="{BB962C8B-B14F-4D97-AF65-F5344CB8AC3E}">
        <p14:creationId xmlns:p14="http://schemas.microsoft.com/office/powerpoint/2010/main" val="178639449"/>
      </p:ext>
    </p:extLst>
  </p:cSld>
  <p:clrMapOvr>
    <a:masterClrMapping/>
  </p:clrMapOvr>
  <p:transition xmlns:p14="http://schemas.microsoft.com/office/powerpoint/2010/mai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971800" y="3797300"/>
            <a:ext cx="5410200" cy="685800"/>
          </a:xfrm>
          <a:prstGeom prst="rect">
            <a:avLst/>
          </a:prstGeom>
        </p:spPr>
        <p:txBody>
          <a:bodyPr lIns="0" tIns="0" rIns="0" bIns="0" anchor="t"/>
          <a:lstStyle>
            <a:lvl1pPr algn="l">
              <a:defRPr sz="4000" b="1" spc="-150">
                <a:solidFill>
                  <a:schemeClr val="tx1"/>
                </a:solidFill>
                <a:effectLst>
                  <a:outerShdw blurRad="38100" dist="38100" dir="2700000" algn="tl">
                    <a:srgbClr val="000000">
                      <a:alpha val="43137"/>
                    </a:srgbClr>
                  </a:outerShdw>
                </a:effectLst>
                <a:latin typeface="Segoe UI" pitchFamily="34" charset="0"/>
              </a:defRPr>
            </a:lvl1pPr>
          </a:lstStyle>
          <a:p>
            <a:r>
              <a:rPr lang="en-US" smtClean="0"/>
              <a:t>Click to edit Master title style</a:t>
            </a:r>
            <a:endParaRPr lang="en-US" dirty="0"/>
          </a:p>
        </p:txBody>
      </p:sp>
      <p:sp>
        <p:nvSpPr>
          <p:cNvPr id="3" name="Subtitle 2"/>
          <p:cNvSpPr>
            <a:spLocks noGrp="1"/>
          </p:cNvSpPr>
          <p:nvPr>
            <p:ph type="subTitle" idx="1"/>
          </p:nvPr>
        </p:nvSpPr>
        <p:spPr>
          <a:xfrm>
            <a:off x="2971800" y="4572000"/>
            <a:ext cx="5410200" cy="1981200"/>
          </a:xfrm>
          <a:prstGeom prst="rect">
            <a:avLst/>
          </a:prstGeom>
        </p:spPr>
        <p:txBody>
          <a:bodyPr lIns="0" tIns="0" rIns="0" bIns="0" anchor="b"/>
          <a:lstStyle>
            <a:lvl1pPr marL="0" indent="0" algn="l">
              <a:spcBef>
                <a:spcPts val="0"/>
              </a:spcBef>
              <a:buNone/>
              <a:defRPr sz="2800" spc="-150">
                <a:solidFill>
                  <a:schemeClr val="bg1">
                    <a:lumMod val="95000"/>
                  </a:schemeClr>
                </a:solidFill>
                <a:effectLst>
                  <a:outerShdw blurRad="38100" dist="38100" dir="2700000" algn="tl">
                    <a:srgbClr val="000000">
                      <a:alpha val="43137"/>
                    </a:srgbClr>
                  </a:outerShdw>
                </a:effectLst>
                <a:latin typeface="Segoe UI"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3034306741"/>
      </p:ext>
    </p:extLst>
  </p:cSld>
  <p:clrMapOvr>
    <a:masterClrMapping/>
  </p:clrMapOvr>
  <p:timing>
    <p:tnLst>
      <p:par>
        <p:cTn xmlns:p14="http://schemas.microsoft.com/office/powerpoint/2010/mai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1"/>
            <a:ext cx="2133600" cy="365125"/>
          </a:xfrm>
          <a:prstGeom prst="rect">
            <a:avLst/>
          </a:prstGeom>
        </p:spPr>
        <p:txBody>
          <a:bodyPr/>
          <a:lstStyle>
            <a:lvl1pPr>
              <a:defRPr>
                <a:latin typeface="Segoe UI" pitchFamily="34" charset="0"/>
              </a:defRPr>
            </a:lvl1pPr>
          </a:lstStyle>
          <a:p>
            <a:fld id="{53B3622E-D463-4256-B9C2-0E6300B96BB7}" type="datetimeFigureOut">
              <a:rPr lang="en-US" smtClean="0">
                <a:solidFill>
                  <a:prstClr val="black"/>
                </a:solidFill>
              </a:rPr>
              <a:pPr/>
              <a:t>3/12/12</a:t>
            </a:fld>
            <a:endParaRPr lang="en-US" dirty="0">
              <a:solidFill>
                <a:prstClr val="black"/>
              </a:solidFill>
            </a:endParaRPr>
          </a:p>
        </p:txBody>
      </p:sp>
      <p:sp>
        <p:nvSpPr>
          <p:cNvPr id="3" name="Footer Placeholder 2"/>
          <p:cNvSpPr>
            <a:spLocks noGrp="1"/>
          </p:cNvSpPr>
          <p:nvPr>
            <p:ph type="ftr" sz="quarter" idx="11"/>
          </p:nvPr>
        </p:nvSpPr>
        <p:spPr>
          <a:xfrm>
            <a:off x="3124200" y="6356351"/>
            <a:ext cx="2895600" cy="365125"/>
          </a:xfrm>
          <a:prstGeom prst="rect">
            <a:avLst/>
          </a:prstGeom>
        </p:spPr>
        <p:txBody>
          <a:bodyPr/>
          <a:lstStyle>
            <a:lvl1pPr>
              <a:defRPr>
                <a:latin typeface="Segoe UI" pitchFamily="34" charset="0"/>
              </a:defRPr>
            </a:lvl1pPr>
          </a:lstStyle>
          <a:p>
            <a:endParaRPr lang="en-US" dirty="0">
              <a:solidFill>
                <a:prstClr val="black"/>
              </a:solidFill>
            </a:endParaRPr>
          </a:p>
        </p:txBody>
      </p:sp>
      <p:sp>
        <p:nvSpPr>
          <p:cNvPr id="4" name="Slide Number Placeholder 3"/>
          <p:cNvSpPr>
            <a:spLocks noGrp="1"/>
          </p:cNvSpPr>
          <p:nvPr>
            <p:ph type="sldNum" sz="quarter" idx="12"/>
          </p:nvPr>
        </p:nvSpPr>
        <p:spPr>
          <a:xfrm>
            <a:off x="6553200" y="6356351"/>
            <a:ext cx="2133600" cy="365125"/>
          </a:xfrm>
          <a:prstGeom prst="rect">
            <a:avLst/>
          </a:prstGeom>
        </p:spPr>
        <p:txBody>
          <a:bodyPr/>
          <a:lstStyle>
            <a:lvl1pPr>
              <a:defRPr>
                <a:latin typeface="Segoe UI" pitchFamily="34" charset="0"/>
              </a:defRPr>
            </a:lvl1pPr>
          </a:lstStyle>
          <a:p>
            <a:fld id="{B9AE970A-1F87-4BEE-A4E4-FAC78FA6147D}" type="slidenum">
              <a:rPr lang="en-US" smtClean="0">
                <a:solidFill>
                  <a:prstClr val="black"/>
                </a:solidFill>
              </a:rPr>
              <a:pPr/>
              <a:t>‹#›</a:t>
            </a:fld>
            <a:endParaRPr lang="en-US" dirty="0">
              <a:solidFill>
                <a:prstClr val="black"/>
              </a:solidFill>
            </a:endParaRPr>
          </a:p>
        </p:txBody>
      </p:sp>
    </p:spTree>
    <p:extLst>
      <p:ext uri="{BB962C8B-B14F-4D97-AF65-F5344CB8AC3E}">
        <p14:creationId xmlns:p14="http://schemas.microsoft.com/office/powerpoint/2010/main" val="2437225260"/>
      </p:ext>
    </p:extLst>
  </p:cSld>
  <p:clrMapOvr>
    <a:masterClrMapping/>
  </p:clrMapOvr>
  <p:timing>
    <p:tnLst>
      <p:par>
        <p:cTn xmlns:p14="http://schemas.microsoft.com/office/powerpoint/2010/mai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Photo and Title">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0" y="5778000"/>
            <a:ext cx="9144000" cy="1080000"/>
          </a:xfrm>
          <a:prstGeom prst="rect">
            <a:avLst/>
          </a:prstGeom>
          <a:solidFill>
            <a:schemeClr val="tx1">
              <a:alpha val="90000"/>
            </a:schemeClr>
          </a:solidFill>
        </p:spPr>
        <p:txBody>
          <a:bodyPr anchor="ctr"/>
          <a:lstStyle>
            <a:lvl1pPr marL="0" indent="0" algn="ctr">
              <a:buNone/>
              <a:defRPr sz="5400" spc="-300">
                <a:effectLst>
                  <a:outerShdw blurRad="38100" dist="38100" dir="2700000" algn="tl">
                    <a:srgbClr val="000000">
                      <a:alpha val="43137"/>
                    </a:srgbClr>
                  </a:outerShdw>
                </a:effectLst>
                <a:latin typeface="Segoe UI" pitchFamily="34" charset="0"/>
                <a:ea typeface="Segoe UI" pitchFamily="34" charset="0"/>
                <a:cs typeface="Segoe UI" pitchFamily="34" charset="0"/>
              </a:defRPr>
            </a:lvl1pPr>
            <a:lvl2pPr marL="457200" indent="0" algn="ctr">
              <a:buNone/>
              <a:defRPr>
                <a:latin typeface="Segoe UI" pitchFamily="34" charset="0"/>
                <a:ea typeface="Segoe UI" pitchFamily="34" charset="0"/>
                <a:cs typeface="Segoe UI" pitchFamily="34" charset="0"/>
              </a:defRPr>
            </a:lvl2pPr>
            <a:lvl3pPr marL="914400" indent="0" algn="ctr">
              <a:buNone/>
              <a:defRPr>
                <a:latin typeface="Segoe UI" pitchFamily="34" charset="0"/>
                <a:ea typeface="Segoe UI" pitchFamily="34" charset="0"/>
                <a:cs typeface="Segoe UI" pitchFamily="34" charset="0"/>
              </a:defRPr>
            </a:lvl3pPr>
            <a:lvl4pPr marL="1371600" indent="0" algn="ctr">
              <a:buNone/>
              <a:defRPr>
                <a:latin typeface="Segoe UI" pitchFamily="34" charset="0"/>
                <a:ea typeface="Segoe UI" pitchFamily="34" charset="0"/>
                <a:cs typeface="Segoe UI" pitchFamily="34" charset="0"/>
              </a:defRPr>
            </a:lvl4pPr>
            <a:lvl5pPr marL="1828800" indent="0" algn="ctr">
              <a:buNone/>
              <a:defRPr>
                <a:latin typeface="Segoe UI" pitchFamily="34" charset="0"/>
                <a:ea typeface="Segoe UI" pitchFamily="34" charset="0"/>
                <a:cs typeface="Segoe UI" pitchFamily="34" charset="0"/>
              </a:defRPr>
            </a:lvl5pPr>
          </a:lstStyle>
          <a:p>
            <a:pPr lvl="0"/>
            <a:r>
              <a:rPr lang="en-US" smtClean="0"/>
              <a:t>Click to edit Master text styles</a:t>
            </a:r>
          </a:p>
        </p:txBody>
      </p:sp>
    </p:spTree>
    <p:extLst>
      <p:ext uri="{BB962C8B-B14F-4D97-AF65-F5344CB8AC3E}">
        <p14:creationId xmlns:p14="http://schemas.microsoft.com/office/powerpoint/2010/main" val="2165079183"/>
      </p:ext>
    </p:extLst>
  </p:cSld>
  <p:clrMapOvr>
    <a:masterClrMapping/>
  </p:clrMapOvr>
  <p:timing>
    <p:tnLst>
      <p:par>
        <p:cTn xmlns:p14="http://schemas.microsoft.com/office/powerpoint/2010/mai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2-Column Layout with Backgroun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792000" y="549000"/>
            <a:ext cx="7560000" cy="5760000"/>
          </a:xfrm>
          <a:prstGeom prst="rect">
            <a:avLst/>
          </a:prstGeom>
          <a:solidFill>
            <a:schemeClr val="tx1">
              <a:alpha val="90000"/>
            </a:schemeClr>
          </a:solidFill>
        </p:spPr>
        <p:txBody>
          <a:bodyPr wrap="square" lIns="108000" tIns="108000" rIns="108000" bIns="108000" numCol="1" anchor="ctr"/>
          <a:lstStyle>
            <a:lvl1pPr marL="0" indent="0" algn="ctr">
              <a:buNone/>
              <a:defRPr sz="5400" spc="-300">
                <a:solidFill>
                  <a:schemeClr val="bg1"/>
                </a:solidFill>
                <a:effectLst>
                  <a:outerShdw blurRad="38100" dist="38100" dir="2700000" algn="tl">
                    <a:srgbClr val="000000">
                      <a:alpha val="43137"/>
                    </a:srgbClr>
                  </a:outerShdw>
                </a:effectLst>
                <a:latin typeface="Segoe UI" pitchFamily="34" charset="0"/>
                <a:ea typeface="Segoe UI" pitchFamily="34" charset="0"/>
                <a:cs typeface="Segoe UI" pitchFamily="34" charset="0"/>
              </a:defRPr>
            </a:lvl1pPr>
            <a:lvl2pPr>
              <a:defRPr sz="3200" spc="-150">
                <a:solidFill>
                  <a:schemeClr val="bg1"/>
                </a:solidFill>
                <a:effectLst>
                  <a:outerShdw blurRad="38100" dist="38100" dir="2700000" algn="tl">
                    <a:srgbClr val="000000">
                      <a:alpha val="43137"/>
                    </a:srgbClr>
                  </a:outerShdw>
                </a:effectLst>
                <a:latin typeface="Segoe UI" pitchFamily="34" charset="0"/>
                <a:ea typeface="Segoe UI" pitchFamily="34" charset="0"/>
                <a:cs typeface="Segoe UI" pitchFamily="34" charset="0"/>
              </a:defRPr>
            </a:lvl2pPr>
            <a:lvl3pPr>
              <a:defRPr sz="3200" spc="-150">
                <a:solidFill>
                  <a:schemeClr val="bg1"/>
                </a:solidFill>
                <a:effectLst>
                  <a:outerShdw blurRad="38100" dist="38100" dir="2700000" algn="tl">
                    <a:srgbClr val="000000">
                      <a:alpha val="43137"/>
                    </a:srgbClr>
                  </a:outerShdw>
                </a:effectLst>
                <a:latin typeface="Segoe UI" pitchFamily="34" charset="0"/>
                <a:ea typeface="Segoe UI" pitchFamily="34" charset="0"/>
                <a:cs typeface="Segoe UI" pitchFamily="34" charset="0"/>
              </a:defRPr>
            </a:lvl3pPr>
            <a:lvl4pPr>
              <a:defRPr sz="3200" spc="-150">
                <a:solidFill>
                  <a:schemeClr val="bg1"/>
                </a:solidFill>
                <a:effectLst>
                  <a:outerShdw blurRad="38100" dist="38100" dir="2700000" algn="tl">
                    <a:srgbClr val="000000">
                      <a:alpha val="43137"/>
                    </a:srgbClr>
                  </a:outerShdw>
                </a:effectLst>
                <a:latin typeface="Segoe UI" pitchFamily="34" charset="0"/>
                <a:ea typeface="Segoe UI" pitchFamily="34" charset="0"/>
                <a:cs typeface="Segoe UI" pitchFamily="34" charset="0"/>
              </a:defRPr>
            </a:lvl4pPr>
            <a:lvl5pPr>
              <a:defRPr sz="3200" spc="-150">
                <a:solidFill>
                  <a:schemeClr val="bg1"/>
                </a:solidFill>
                <a:effectLst>
                  <a:outerShdw blurRad="38100" dist="38100" dir="2700000" algn="tl">
                    <a:srgbClr val="000000">
                      <a:alpha val="43137"/>
                    </a:srgbClr>
                  </a:outerShdw>
                </a:effectLst>
                <a:latin typeface="Segoe UI" pitchFamily="34" charset="0"/>
                <a:ea typeface="Segoe UI" pitchFamily="34" charset="0"/>
                <a:cs typeface="Segoe UI" pitchFamily="34" charset="0"/>
              </a:defRPr>
            </a:lvl5pPr>
          </a:lstStyle>
          <a:p>
            <a:pPr lvl="0"/>
            <a:r>
              <a:rPr lang="en-US" smtClean="0"/>
              <a:t>Click to edit Master text styles</a:t>
            </a:r>
          </a:p>
        </p:txBody>
      </p:sp>
    </p:spTree>
    <p:extLst>
      <p:ext uri="{BB962C8B-B14F-4D97-AF65-F5344CB8AC3E}">
        <p14:creationId xmlns:p14="http://schemas.microsoft.com/office/powerpoint/2010/main" val="3076925451"/>
      </p:ext>
    </p:extLst>
  </p:cSld>
  <p:clrMapOvr>
    <a:masterClrMapping/>
  </p:clrMapOvr>
  <p:timing>
    <p:tnLst>
      <p:par>
        <p:cTn xmlns:p14="http://schemas.microsoft.com/office/powerpoint/2010/mai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type="blank" preserve="1">
  <p:cSld name="Demo">
    <p:spTree>
      <p:nvGrpSpPr>
        <p:cNvPr id="1" name=""/>
        <p:cNvGrpSpPr/>
        <p:nvPr/>
      </p:nvGrpSpPr>
      <p:grpSpPr>
        <a:xfrm>
          <a:off x="0" y="0"/>
          <a:ext cx="0" cy="0"/>
          <a:chOff x="0" y="0"/>
          <a:chExt cx="0" cy="0"/>
        </a:xfrm>
      </p:grpSpPr>
      <p:sp>
        <p:nvSpPr>
          <p:cNvPr id="5" name="TextBox 4"/>
          <p:cNvSpPr txBox="1"/>
          <p:nvPr userDrawn="1"/>
        </p:nvSpPr>
        <p:spPr>
          <a:xfrm>
            <a:off x="3276600" y="4184809"/>
            <a:ext cx="4629794" cy="2215991"/>
          </a:xfrm>
          <a:prstGeom prst="rect">
            <a:avLst/>
          </a:prstGeom>
          <a:noFill/>
        </p:spPr>
        <p:txBody>
          <a:bodyPr wrap="none" rtlCol="0" anchor="ctr">
            <a:spAutoFit/>
          </a:bodyPr>
          <a:lstStyle/>
          <a:p>
            <a:r>
              <a:rPr lang="en-AU" sz="13800" b="1" i="1" spc="-300" dirty="0">
                <a:solidFill>
                  <a:prstClr val="black"/>
                </a:solidFill>
                <a:latin typeface="Segoe UI" pitchFamily="34" charset="0"/>
              </a:rPr>
              <a:t>demo</a:t>
            </a:r>
          </a:p>
        </p:txBody>
      </p:sp>
    </p:spTree>
    <p:extLst>
      <p:ext uri="{BB962C8B-B14F-4D97-AF65-F5344CB8AC3E}">
        <p14:creationId xmlns:p14="http://schemas.microsoft.com/office/powerpoint/2010/main" val="57968912"/>
      </p:ext>
    </p:extLst>
  </p:cSld>
  <p:clrMapOvr>
    <a:masterClrMapping/>
  </p:clrMapOvr>
  <p:timing>
    <p:tnLst>
      <p:par>
        <p:cTn xmlns:p14="http://schemas.microsoft.com/office/powerpoint/2010/mai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US"/>
          </a:p>
        </p:txBody>
      </p:sp>
      <p:sp>
        <p:nvSpPr>
          <p:cNvPr id="3" name="Content Placeholder 2"/>
          <p:cNvSpPr>
            <a:spLocks noGrp="1"/>
          </p:cNvSpPr>
          <p:nvPr>
            <p:ph idx="1"/>
          </p:nvPr>
        </p:nvSpPr>
        <p:spPr>
          <a:xfrm>
            <a:off x="457200" y="1600200"/>
            <a:ext cx="8229600" cy="4525963"/>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AE062B9B-896E-4975-896A-78D71B1CD5B8}" type="datetimeFigureOut">
              <a:rPr lang="en-US" smtClean="0"/>
              <a:t>3/12/12</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F0B3028B-E1D9-42F4-990A-680C43838639}" type="slidenum">
              <a:rPr lang="en-US" smtClean="0"/>
              <a:t>‹#›</a:t>
            </a:fld>
            <a:endParaRPr lang="en-US"/>
          </a:p>
        </p:txBody>
      </p:sp>
    </p:spTree>
    <p:extLst>
      <p:ext uri="{BB962C8B-B14F-4D97-AF65-F5344CB8AC3E}">
        <p14:creationId xmlns:p14="http://schemas.microsoft.com/office/powerpoint/2010/main" val="4003418642"/>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971800" y="3797300"/>
            <a:ext cx="5410200" cy="685800"/>
          </a:xfrm>
          <a:prstGeom prst="rect">
            <a:avLst/>
          </a:prstGeom>
        </p:spPr>
        <p:txBody>
          <a:bodyPr lIns="0" tIns="0" rIns="0" bIns="0" anchor="t"/>
          <a:lstStyle>
            <a:lvl1pPr algn="l">
              <a:defRPr sz="4000" b="1" spc="-150">
                <a:solidFill>
                  <a:schemeClr val="tx1"/>
                </a:solidFill>
                <a:effectLst>
                  <a:outerShdw blurRad="38100" dist="38100" dir="2700000" algn="tl">
                    <a:srgbClr val="000000">
                      <a:alpha val="43137"/>
                    </a:srgbClr>
                  </a:outerShdw>
                </a:effectLst>
                <a:latin typeface="Segoe UI" pitchFamily="34" charset="0"/>
              </a:defRPr>
            </a:lvl1pPr>
          </a:lstStyle>
          <a:p>
            <a:r>
              <a:rPr lang="en-US" smtClean="0"/>
              <a:t>Click to edit Master title style</a:t>
            </a:r>
            <a:endParaRPr lang="en-US" dirty="0"/>
          </a:p>
        </p:txBody>
      </p:sp>
      <p:sp>
        <p:nvSpPr>
          <p:cNvPr id="3" name="Subtitle 2"/>
          <p:cNvSpPr>
            <a:spLocks noGrp="1"/>
          </p:cNvSpPr>
          <p:nvPr>
            <p:ph type="subTitle" idx="1"/>
          </p:nvPr>
        </p:nvSpPr>
        <p:spPr>
          <a:xfrm>
            <a:off x="2971800" y="4572000"/>
            <a:ext cx="5410200" cy="1981200"/>
          </a:xfrm>
          <a:prstGeom prst="rect">
            <a:avLst/>
          </a:prstGeom>
        </p:spPr>
        <p:txBody>
          <a:bodyPr lIns="0" tIns="0" rIns="0" bIns="0" anchor="b"/>
          <a:lstStyle>
            <a:lvl1pPr marL="0" indent="0" algn="l">
              <a:spcBef>
                <a:spcPts val="0"/>
              </a:spcBef>
              <a:buNone/>
              <a:defRPr sz="2800" spc="-150">
                <a:solidFill>
                  <a:schemeClr val="bg1">
                    <a:lumMod val="95000"/>
                  </a:schemeClr>
                </a:solidFill>
                <a:effectLst>
                  <a:outerShdw blurRad="38100" dist="38100" dir="2700000" algn="tl">
                    <a:srgbClr val="000000">
                      <a:alpha val="43137"/>
                    </a:srgbClr>
                  </a:outerShdw>
                </a:effectLst>
                <a:latin typeface="Segoe UI"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1834457416"/>
      </p:ext>
    </p:extLst>
  </p:cSld>
  <p:clrMapOvr>
    <a:masterClrMapping/>
  </p:clrMapOvr>
  <p:timing>
    <p:tnLst>
      <p:par>
        <p:cTn xmlns:p14="http://schemas.microsoft.com/office/powerpoint/2010/mai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1"/>
            <a:ext cx="2133600" cy="365125"/>
          </a:xfrm>
          <a:prstGeom prst="rect">
            <a:avLst/>
          </a:prstGeom>
        </p:spPr>
        <p:txBody>
          <a:bodyPr/>
          <a:lstStyle>
            <a:lvl1pPr>
              <a:defRPr>
                <a:latin typeface="Segoe UI" pitchFamily="34" charset="0"/>
              </a:defRPr>
            </a:lvl1pPr>
          </a:lstStyle>
          <a:p>
            <a:fld id="{53B3622E-D463-4256-B9C2-0E6300B96BB7}" type="datetimeFigureOut">
              <a:rPr lang="en-US" smtClean="0">
                <a:solidFill>
                  <a:prstClr val="black"/>
                </a:solidFill>
              </a:rPr>
              <a:pPr/>
              <a:t>3/12/12</a:t>
            </a:fld>
            <a:endParaRPr lang="en-US" dirty="0">
              <a:solidFill>
                <a:prstClr val="black"/>
              </a:solidFill>
            </a:endParaRPr>
          </a:p>
        </p:txBody>
      </p:sp>
      <p:sp>
        <p:nvSpPr>
          <p:cNvPr id="3" name="Footer Placeholder 2"/>
          <p:cNvSpPr>
            <a:spLocks noGrp="1"/>
          </p:cNvSpPr>
          <p:nvPr>
            <p:ph type="ftr" sz="quarter" idx="11"/>
          </p:nvPr>
        </p:nvSpPr>
        <p:spPr>
          <a:xfrm>
            <a:off x="3124200" y="6356351"/>
            <a:ext cx="2895600" cy="365125"/>
          </a:xfrm>
          <a:prstGeom prst="rect">
            <a:avLst/>
          </a:prstGeom>
        </p:spPr>
        <p:txBody>
          <a:bodyPr/>
          <a:lstStyle>
            <a:lvl1pPr>
              <a:defRPr>
                <a:latin typeface="Segoe UI" pitchFamily="34" charset="0"/>
              </a:defRPr>
            </a:lvl1pPr>
          </a:lstStyle>
          <a:p>
            <a:endParaRPr lang="en-US" dirty="0">
              <a:solidFill>
                <a:prstClr val="black"/>
              </a:solidFill>
            </a:endParaRPr>
          </a:p>
        </p:txBody>
      </p:sp>
      <p:sp>
        <p:nvSpPr>
          <p:cNvPr id="4" name="Slide Number Placeholder 3"/>
          <p:cNvSpPr>
            <a:spLocks noGrp="1"/>
          </p:cNvSpPr>
          <p:nvPr>
            <p:ph type="sldNum" sz="quarter" idx="12"/>
          </p:nvPr>
        </p:nvSpPr>
        <p:spPr>
          <a:xfrm>
            <a:off x="6553200" y="6356351"/>
            <a:ext cx="2133600" cy="365125"/>
          </a:xfrm>
          <a:prstGeom prst="rect">
            <a:avLst/>
          </a:prstGeom>
        </p:spPr>
        <p:txBody>
          <a:bodyPr/>
          <a:lstStyle>
            <a:lvl1pPr>
              <a:defRPr>
                <a:latin typeface="Segoe UI" pitchFamily="34" charset="0"/>
              </a:defRPr>
            </a:lvl1pPr>
          </a:lstStyle>
          <a:p>
            <a:fld id="{B9AE970A-1F87-4BEE-A4E4-FAC78FA6147D}" type="slidenum">
              <a:rPr lang="en-US" smtClean="0">
                <a:solidFill>
                  <a:prstClr val="black"/>
                </a:solidFill>
              </a:rPr>
              <a:pPr/>
              <a:t>‹#›</a:t>
            </a:fld>
            <a:endParaRPr lang="en-US" dirty="0">
              <a:solidFill>
                <a:prstClr val="black"/>
              </a:solidFill>
            </a:endParaRPr>
          </a:p>
        </p:txBody>
      </p:sp>
    </p:spTree>
    <p:extLst>
      <p:ext uri="{BB962C8B-B14F-4D97-AF65-F5344CB8AC3E}">
        <p14:creationId xmlns:p14="http://schemas.microsoft.com/office/powerpoint/2010/main" val="3858865253"/>
      </p:ext>
    </p:extLst>
  </p:cSld>
  <p:clrMapOvr>
    <a:masterClrMapping/>
  </p:clrMapOvr>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5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627623" y="2442175"/>
            <a:ext cx="6994362" cy="1523494"/>
          </a:xfrm>
        </p:spPr>
        <p:txBody>
          <a:bodyPr anchor="ctr" anchorCtr="0">
            <a:noAutofit/>
          </a:bodyPr>
          <a:lstStyle>
            <a:lvl1pPr>
              <a:lnSpc>
                <a:spcPct val="90000"/>
              </a:lnSpc>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627624" y="4191003"/>
            <a:ext cx="6994363" cy="461665"/>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5" name="Text Placeholder 6"/>
          <p:cNvSpPr>
            <a:spLocks noGrp="1"/>
          </p:cNvSpPr>
          <p:nvPr>
            <p:ph type="body" sz="quarter" idx="10" hasCustomPrompt="1"/>
          </p:nvPr>
        </p:nvSpPr>
        <p:spPr>
          <a:xfrm>
            <a:off x="799118" y="4876800"/>
            <a:ext cx="7683914" cy="1378644"/>
          </a:xfr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0000" b="0" i="1" u="none" strike="noStrike" kern="1200" cap="none" spc="-642" normalizeH="0" baseline="0" noProof="0" dirty="0" smtClean="0">
                <a:ln w="11430"/>
                <a:solidFill>
                  <a:schemeClr val="accent1">
                    <a:alpha val="99000"/>
                  </a:schemeClr>
                </a:solidFill>
                <a:effectLst/>
                <a:uLnTx/>
                <a:uFillTx/>
                <a:latin typeface="+mj-lt"/>
                <a:ea typeface="+mn-ea"/>
                <a:cs typeface="+mn-cs"/>
              </a:defRPr>
            </a:lvl1pPr>
          </a:lstStyle>
          <a:p>
            <a:pPr lvl="0"/>
            <a:r>
              <a:rPr lang="en-US" dirty="0" smtClean="0"/>
              <a:t>click to…</a:t>
            </a:r>
          </a:p>
        </p:txBody>
      </p:sp>
    </p:spTree>
    <p:extLst>
      <p:ext uri="{BB962C8B-B14F-4D97-AF65-F5344CB8AC3E}">
        <p14:creationId xmlns:p14="http://schemas.microsoft.com/office/powerpoint/2010/main" val="390226560"/>
      </p:ext>
    </p:extLst>
  </p:cSld>
  <p:clrMapOvr>
    <a:masterClrMapping/>
  </p:clrMapOvr>
  <p:transition xmlns:p14="http://schemas.microsoft.com/office/powerpoint/2010/mai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Photo and Title">
    <p:bg>
      <p:bgPr>
        <a:solidFill>
          <a:schemeClr val="bg1"/>
        </a:solid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0" y="5778000"/>
            <a:ext cx="9144000" cy="1080000"/>
          </a:xfrm>
          <a:prstGeom prst="rect">
            <a:avLst/>
          </a:prstGeom>
          <a:solidFill>
            <a:schemeClr val="tx1">
              <a:alpha val="90000"/>
            </a:schemeClr>
          </a:solidFill>
        </p:spPr>
        <p:txBody>
          <a:bodyPr anchor="ctr"/>
          <a:lstStyle>
            <a:lvl1pPr marL="0" indent="0" algn="ctr">
              <a:buNone/>
              <a:defRPr sz="5400" spc="-300">
                <a:effectLst>
                  <a:outerShdw blurRad="38100" dist="38100" dir="2700000" algn="tl">
                    <a:srgbClr val="000000">
                      <a:alpha val="43137"/>
                    </a:srgbClr>
                  </a:outerShdw>
                </a:effectLst>
                <a:latin typeface="Segoe UI" pitchFamily="34" charset="0"/>
                <a:ea typeface="Segoe UI" pitchFamily="34" charset="0"/>
                <a:cs typeface="Segoe UI" pitchFamily="34" charset="0"/>
              </a:defRPr>
            </a:lvl1pPr>
            <a:lvl2pPr marL="457200" indent="0" algn="ctr">
              <a:buNone/>
              <a:defRPr>
                <a:latin typeface="Segoe UI" pitchFamily="34" charset="0"/>
                <a:ea typeface="Segoe UI" pitchFamily="34" charset="0"/>
                <a:cs typeface="Segoe UI" pitchFamily="34" charset="0"/>
              </a:defRPr>
            </a:lvl2pPr>
            <a:lvl3pPr marL="914400" indent="0" algn="ctr">
              <a:buNone/>
              <a:defRPr>
                <a:latin typeface="Segoe UI" pitchFamily="34" charset="0"/>
                <a:ea typeface="Segoe UI" pitchFamily="34" charset="0"/>
                <a:cs typeface="Segoe UI" pitchFamily="34" charset="0"/>
              </a:defRPr>
            </a:lvl3pPr>
            <a:lvl4pPr marL="1371600" indent="0" algn="ctr">
              <a:buNone/>
              <a:defRPr>
                <a:latin typeface="Segoe UI" pitchFamily="34" charset="0"/>
                <a:ea typeface="Segoe UI" pitchFamily="34" charset="0"/>
                <a:cs typeface="Segoe UI" pitchFamily="34" charset="0"/>
              </a:defRPr>
            </a:lvl4pPr>
            <a:lvl5pPr marL="1828800" indent="0" algn="ctr">
              <a:buNone/>
              <a:defRPr>
                <a:latin typeface="Segoe UI" pitchFamily="34" charset="0"/>
                <a:ea typeface="Segoe UI" pitchFamily="34" charset="0"/>
                <a:cs typeface="Segoe UI" pitchFamily="34" charset="0"/>
              </a:defRPr>
            </a:lvl5pPr>
          </a:lstStyle>
          <a:p>
            <a:pPr lvl="0"/>
            <a:r>
              <a:rPr lang="en-US" smtClean="0"/>
              <a:t>Click to edit Master text styles</a:t>
            </a:r>
          </a:p>
        </p:txBody>
      </p:sp>
    </p:spTree>
    <p:extLst>
      <p:ext uri="{BB962C8B-B14F-4D97-AF65-F5344CB8AC3E}">
        <p14:creationId xmlns:p14="http://schemas.microsoft.com/office/powerpoint/2010/main" val="538205546"/>
      </p:ext>
    </p:extLst>
  </p:cSld>
  <p:clrMapOvr>
    <a:masterClrMapping/>
  </p:clrMapOvr>
  <p:timing>
    <p:tnLst>
      <p:par>
        <p:cTn xmlns:p14="http://schemas.microsoft.com/office/powerpoint/2010/mai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2-Column Layout with Background">
    <p:bg>
      <p:bgPr>
        <a:solidFill>
          <a:schemeClr val="bg1"/>
        </a:solid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792000" y="549000"/>
            <a:ext cx="7560000" cy="5760000"/>
          </a:xfrm>
          <a:prstGeom prst="rect">
            <a:avLst/>
          </a:prstGeom>
          <a:solidFill>
            <a:schemeClr val="tx1">
              <a:alpha val="90000"/>
            </a:schemeClr>
          </a:solidFill>
        </p:spPr>
        <p:txBody>
          <a:bodyPr wrap="square" lIns="108000" tIns="108000" rIns="108000" bIns="108000" numCol="1" anchor="ctr"/>
          <a:lstStyle>
            <a:lvl1pPr marL="0" indent="0" algn="ctr">
              <a:buNone/>
              <a:defRPr sz="5400" spc="-300">
                <a:solidFill>
                  <a:schemeClr val="bg1"/>
                </a:solidFill>
                <a:effectLst>
                  <a:outerShdw blurRad="38100" dist="38100" dir="2700000" algn="tl">
                    <a:srgbClr val="000000">
                      <a:alpha val="43137"/>
                    </a:srgbClr>
                  </a:outerShdw>
                </a:effectLst>
                <a:latin typeface="Segoe UI" pitchFamily="34" charset="0"/>
                <a:ea typeface="Segoe UI" pitchFamily="34" charset="0"/>
                <a:cs typeface="Segoe UI" pitchFamily="34" charset="0"/>
              </a:defRPr>
            </a:lvl1pPr>
            <a:lvl2pPr>
              <a:defRPr sz="3200" spc="-150">
                <a:solidFill>
                  <a:schemeClr val="bg1"/>
                </a:solidFill>
                <a:effectLst>
                  <a:outerShdw blurRad="38100" dist="38100" dir="2700000" algn="tl">
                    <a:srgbClr val="000000">
                      <a:alpha val="43137"/>
                    </a:srgbClr>
                  </a:outerShdw>
                </a:effectLst>
                <a:latin typeface="Segoe UI" pitchFamily="34" charset="0"/>
                <a:ea typeface="Segoe UI" pitchFamily="34" charset="0"/>
                <a:cs typeface="Segoe UI" pitchFamily="34" charset="0"/>
              </a:defRPr>
            </a:lvl2pPr>
            <a:lvl3pPr>
              <a:defRPr sz="3200" spc="-150">
                <a:solidFill>
                  <a:schemeClr val="bg1"/>
                </a:solidFill>
                <a:effectLst>
                  <a:outerShdw blurRad="38100" dist="38100" dir="2700000" algn="tl">
                    <a:srgbClr val="000000">
                      <a:alpha val="43137"/>
                    </a:srgbClr>
                  </a:outerShdw>
                </a:effectLst>
                <a:latin typeface="Segoe UI" pitchFamily="34" charset="0"/>
                <a:ea typeface="Segoe UI" pitchFamily="34" charset="0"/>
                <a:cs typeface="Segoe UI" pitchFamily="34" charset="0"/>
              </a:defRPr>
            </a:lvl3pPr>
            <a:lvl4pPr>
              <a:defRPr sz="3200" spc="-150">
                <a:solidFill>
                  <a:schemeClr val="bg1"/>
                </a:solidFill>
                <a:effectLst>
                  <a:outerShdw blurRad="38100" dist="38100" dir="2700000" algn="tl">
                    <a:srgbClr val="000000">
                      <a:alpha val="43137"/>
                    </a:srgbClr>
                  </a:outerShdw>
                </a:effectLst>
                <a:latin typeface="Segoe UI" pitchFamily="34" charset="0"/>
                <a:ea typeface="Segoe UI" pitchFamily="34" charset="0"/>
                <a:cs typeface="Segoe UI" pitchFamily="34" charset="0"/>
              </a:defRPr>
            </a:lvl4pPr>
            <a:lvl5pPr>
              <a:defRPr sz="3200" spc="-150">
                <a:solidFill>
                  <a:schemeClr val="bg1"/>
                </a:solidFill>
                <a:effectLst>
                  <a:outerShdw blurRad="38100" dist="38100" dir="2700000" algn="tl">
                    <a:srgbClr val="000000">
                      <a:alpha val="43137"/>
                    </a:srgbClr>
                  </a:outerShdw>
                </a:effectLst>
                <a:latin typeface="Segoe UI" pitchFamily="34" charset="0"/>
                <a:ea typeface="Segoe UI" pitchFamily="34" charset="0"/>
                <a:cs typeface="Segoe UI" pitchFamily="34" charset="0"/>
              </a:defRPr>
            </a:lvl5pPr>
          </a:lstStyle>
          <a:p>
            <a:pPr lvl="0"/>
            <a:r>
              <a:rPr lang="en-US" smtClean="0"/>
              <a:t>Click to edit Master text styles</a:t>
            </a:r>
          </a:p>
        </p:txBody>
      </p:sp>
    </p:spTree>
    <p:extLst>
      <p:ext uri="{BB962C8B-B14F-4D97-AF65-F5344CB8AC3E}">
        <p14:creationId xmlns:p14="http://schemas.microsoft.com/office/powerpoint/2010/main" val="4204004617"/>
      </p:ext>
    </p:extLst>
  </p:cSld>
  <p:clrMapOvr>
    <a:masterClrMapping/>
  </p:clrMapOvr>
  <p:timing>
    <p:tnLst>
      <p:par>
        <p:cTn xmlns:p14="http://schemas.microsoft.com/office/powerpoint/2010/mai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Demo">
    <p:spTree>
      <p:nvGrpSpPr>
        <p:cNvPr id="1" name=""/>
        <p:cNvGrpSpPr/>
        <p:nvPr/>
      </p:nvGrpSpPr>
      <p:grpSpPr>
        <a:xfrm>
          <a:off x="0" y="0"/>
          <a:ext cx="0" cy="0"/>
          <a:chOff x="0" y="0"/>
          <a:chExt cx="0" cy="0"/>
        </a:xfrm>
      </p:grpSpPr>
      <p:sp>
        <p:nvSpPr>
          <p:cNvPr id="5" name="TextBox 4"/>
          <p:cNvSpPr txBox="1"/>
          <p:nvPr userDrawn="1"/>
        </p:nvSpPr>
        <p:spPr>
          <a:xfrm>
            <a:off x="3276600" y="4184809"/>
            <a:ext cx="4629794" cy="2215991"/>
          </a:xfrm>
          <a:prstGeom prst="rect">
            <a:avLst/>
          </a:prstGeom>
          <a:noFill/>
        </p:spPr>
        <p:txBody>
          <a:bodyPr wrap="none" rtlCol="0" anchor="ctr">
            <a:spAutoFit/>
          </a:bodyPr>
          <a:lstStyle/>
          <a:p>
            <a:r>
              <a:rPr lang="en-AU" sz="13800" b="1" i="1" spc="-300" dirty="0">
                <a:solidFill>
                  <a:prstClr val="black"/>
                </a:solidFill>
                <a:latin typeface="Segoe UI" pitchFamily="34" charset="0"/>
              </a:rPr>
              <a:t>demo</a:t>
            </a:r>
          </a:p>
        </p:txBody>
      </p:sp>
    </p:spTree>
    <p:extLst>
      <p:ext uri="{BB962C8B-B14F-4D97-AF65-F5344CB8AC3E}">
        <p14:creationId xmlns:p14="http://schemas.microsoft.com/office/powerpoint/2010/main" val="3190137991"/>
      </p:ext>
    </p:extLst>
  </p:cSld>
  <p:clrMapOvr>
    <a:masterClrMapping/>
  </p:clrMapOvr>
  <p:timing>
    <p:tnLst>
      <p:par>
        <p:cTn xmlns:p14="http://schemas.microsoft.com/office/powerpoint/2010/mai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620683"/>
          </a:xfrm>
          <a:prstGeom prst="rect">
            <a:avLst/>
          </a:prstGeom>
        </p:spPr>
        <p:txBody>
          <a:bodyPr/>
          <a:lstStyle>
            <a:lvl1pPr>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447802"/>
            <a:ext cx="8363938" cy="2005677"/>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27161891"/>
      </p:ext>
    </p:extLst>
  </p:cSld>
  <p:clrMapOvr>
    <a:masterClrMapping/>
  </p:clrMapOvr>
  <p:transition xmlns:p14="http://schemas.microsoft.com/office/powerpoint/2010/mai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cSld name="Use for slides with Software Code">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620683"/>
          </a:xfrm>
          <a:prstGeom prst="rect">
            <a:avLst/>
          </a:prstGeom>
        </p:spPr>
        <p:txBody>
          <a:bodyPr/>
          <a:lstStyle>
            <a:lvl1pPr>
              <a:defRPr>
                <a:solidFill>
                  <a:schemeClr val="accent1">
                    <a:alpha val="99000"/>
                  </a:schemeClr>
                </a:soli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a:xfrm>
            <a:off x="389438" y="1905003"/>
            <a:ext cx="8363937" cy="2005677"/>
          </a:xfrm>
          <a:prstGeom prst="rect">
            <a:avLst/>
          </a:prstGeo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620683"/>
          </a:xfrm>
          <a:prstGeom prst="rect">
            <a:avLst/>
          </a:prstGeom>
        </p:spPr>
        <p:txBody>
          <a:bodyPr/>
          <a:lstStyle>
            <a:lvl1pPr>
              <a:defRPr/>
            </a:lvl1pPr>
          </a:lstStyle>
          <a:p>
            <a:r>
              <a:rPr lang="en-US" smtClean="0"/>
              <a:t>Click to edit Master title style</a:t>
            </a:r>
            <a:endParaRPr lang="en-US" dirty="0"/>
          </a:p>
        </p:txBody>
      </p:sp>
      <p:sp>
        <p:nvSpPr>
          <p:cNvPr id="3" name="Content Placeholder 2"/>
          <p:cNvSpPr>
            <a:spLocks noGrp="1"/>
          </p:cNvSpPr>
          <p:nvPr>
            <p:ph idx="1"/>
          </p:nvPr>
        </p:nvSpPr>
        <p:spPr>
          <a:xfrm>
            <a:off x="389436" y="1447799"/>
            <a:ext cx="8363938" cy="2000548"/>
          </a:xfrm>
          <a:prstGeom prst="rect">
            <a:avLst/>
          </a:prstGeom>
        </p:spPr>
        <p:txBody>
          <a:bodyPr/>
          <a:lstStyle>
            <a:lvl1pPr marL="460375" indent="-460375">
              <a:lnSpc>
                <a:spcPct val="90000"/>
              </a:lnSpc>
              <a:buFontTx/>
              <a:buBlip>
                <a:blip r:embed="rId2"/>
              </a:buBlip>
              <a:defRPr/>
            </a:lvl1pPr>
            <a:lvl2pPr marL="855663" indent="-395288">
              <a:lnSpc>
                <a:spcPct val="90000"/>
              </a:lnSpc>
              <a:buFontTx/>
              <a:buBlip>
                <a:blip r:embed="rId2"/>
              </a:buBlip>
              <a:defRPr/>
            </a:lvl2pPr>
            <a:lvl3pPr marL="1258888" indent="-403225">
              <a:lnSpc>
                <a:spcPct val="90000"/>
              </a:lnSpc>
              <a:buFontTx/>
              <a:buBlip>
                <a:blip r:embed="rId2"/>
              </a:buBlip>
              <a:defRPr/>
            </a:lvl3pPr>
            <a:lvl4pPr marL="1604963" indent="-346075">
              <a:lnSpc>
                <a:spcPct val="90000"/>
              </a:lnSpc>
              <a:buFontTx/>
              <a:buBlip>
                <a:blip r:embed="rId2"/>
              </a:buBlip>
              <a:defRPr/>
            </a:lvl4pPr>
            <a:lvl5pPr marL="1941513" indent="-336550">
              <a:lnSpc>
                <a:spcPct val="90000"/>
              </a:lnSpc>
              <a:buFontTx/>
              <a:buBlip>
                <a:blip r:embed="rId2"/>
              </a:buBlip>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25176075"/>
      </p:ext>
    </p:extLst>
  </p:cSld>
  <p:clrMapOvr>
    <a:masterClrMapping/>
  </p:clrMapOvr>
  <p:transition xmlns:p14="http://schemas.microsoft.com/office/powerpoint/2010/mai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cSld name="1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 Placeholder 6"/>
          <p:cNvSpPr>
            <a:spLocks noGrp="1"/>
          </p:cNvSpPr>
          <p:nvPr>
            <p:ph type="body" sz="quarter" idx="10" hasCustomPrompt="1"/>
          </p:nvPr>
        </p:nvSpPr>
        <p:spPr>
          <a:xfrm>
            <a:off x="799118" y="4876800"/>
            <a:ext cx="7683914" cy="1378644"/>
          </a:xfrm>
          <a:prstGeom prst="rect">
            <a:avLst/>
          </a:prstGeo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0000" b="0" i="1" u="none" strike="noStrike" kern="1200" cap="none" spc="-642" normalizeH="0" baseline="0" noProof="0" dirty="0" smtClean="0">
                <a:ln w="11430"/>
                <a:solidFill>
                  <a:schemeClr val="accent1">
                    <a:alpha val="99000"/>
                  </a:schemeClr>
                </a:solidFill>
                <a:effectLst/>
                <a:uLnTx/>
                <a:uFillTx/>
                <a:latin typeface="+mj-lt"/>
                <a:ea typeface="+mn-ea"/>
                <a:cs typeface="+mn-cs"/>
              </a:defRPr>
            </a:lvl1pPr>
          </a:lstStyle>
          <a:p>
            <a:pPr lvl="0"/>
            <a:r>
              <a:rPr lang="en-US" dirty="0" smtClean="0"/>
              <a:t>click to…</a:t>
            </a:r>
          </a:p>
        </p:txBody>
      </p:sp>
      <p:sp>
        <p:nvSpPr>
          <p:cNvPr id="5" name="Title 1"/>
          <p:cNvSpPr>
            <a:spLocks noGrp="1"/>
          </p:cNvSpPr>
          <p:nvPr>
            <p:ph type="ctrTitle"/>
          </p:nvPr>
        </p:nvSpPr>
        <p:spPr>
          <a:xfrm>
            <a:off x="627623" y="2431024"/>
            <a:ext cx="6994362" cy="1523494"/>
          </a:xfrm>
          <a:prstGeom prst="rect">
            <a:avLst/>
          </a:prstGeom>
        </p:spPr>
        <p:txBody>
          <a:bodyPr anchor="ctr" anchorCtr="0">
            <a:noAutofit/>
          </a:bodyPr>
          <a:lstStyle>
            <a:lvl1pPr>
              <a:lnSpc>
                <a:spcPct val="90000"/>
              </a:lnSpc>
              <a:defRPr sz="4800"/>
            </a:lvl1pPr>
          </a:lstStyle>
          <a:p>
            <a:r>
              <a:rPr lang="en-US" smtClean="0"/>
              <a:t>Click to edit Master title style</a:t>
            </a:r>
            <a:endParaRPr lang="en-US" dirty="0"/>
          </a:p>
        </p:txBody>
      </p:sp>
      <p:sp>
        <p:nvSpPr>
          <p:cNvPr id="6" name="Subtitle 2"/>
          <p:cNvSpPr>
            <a:spLocks noGrp="1"/>
          </p:cNvSpPr>
          <p:nvPr>
            <p:ph type="subTitle" idx="1"/>
          </p:nvPr>
        </p:nvSpPr>
        <p:spPr>
          <a:xfrm>
            <a:off x="627624" y="4191003"/>
            <a:ext cx="6994363" cy="461665"/>
          </a:xfrm>
          <a:prstGeom prst="rect">
            <a:avLst/>
          </a:prstGeo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4012967924"/>
      </p:ext>
    </p:extLst>
  </p:cSld>
  <p:clrMapOvr>
    <a:masterClrMapping/>
  </p:clrMapOvr>
  <p:transition xmlns:p14="http://schemas.microsoft.com/office/powerpoint/2010/mai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cSld name="4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27623" y="2442175"/>
            <a:ext cx="6994362" cy="1523494"/>
          </a:xfrm>
          <a:prstGeom prst="rect">
            <a:avLst/>
          </a:prstGeom>
        </p:spPr>
        <p:txBody>
          <a:bodyPr anchor="ctr" anchorCtr="0">
            <a:noAutofit/>
          </a:bodyPr>
          <a:lstStyle>
            <a:lvl1pPr>
              <a:lnSpc>
                <a:spcPct val="90000"/>
              </a:lnSpc>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627624" y="4191003"/>
            <a:ext cx="6994363" cy="461665"/>
          </a:xfrm>
          <a:prstGeom prst="rect">
            <a:avLst/>
          </a:prstGeo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5" name="Text Placeholder 6"/>
          <p:cNvSpPr>
            <a:spLocks noGrp="1"/>
          </p:cNvSpPr>
          <p:nvPr>
            <p:ph type="body" sz="quarter" idx="10" hasCustomPrompt="1"/>
          </p:nvPr>
        </p:nvSpPr>
        <p:spPr>
          <a:xfrm>
            <a:off x="799118" y="4876800"/>
            <a:ext cx="7683914" cy="1378644"/>
          </a:xfrm>
          <a:prstGeom prst="rect">
            <a:avLst/>
          </a:prstGeo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0000" b="0" i="1" u="none" strike="noStrike" kern="1200" cap="none" spc="-642" normalizeH="0" baseline="0" noProof="0" dirty="0" smtClean="0">
                <a:ln w="11430"/>
                <a:solidFill>
                  <a:schemeClr val="accent1">
                    <a:alpha val="99000"/>
                  </a:schemeClr>
                </a:solidFill>
                <a:effectLst/>
                <a:uLnTx/>
                <a:uFillTx/>
                <a:latin typeface="+mj-lt"/>
                <a:ea typeface="+mn-ea"/>
                <a:cs typeface="+mn-cs"/>
              </a:defRPr>
            </a:lvl1pPr>
          </a:lstStyle>
          <a:p>
            <a:pPr lvl="0"/>
            <a:r>
              <a:rPr lang="en-US" dirty="0" smtClean="0"/>
              <a:t>click to…</a:t>
            </a:r>
          </a:p>
        </p:txBody>
      </p:sp>
    </p:spTree>
    <p:extLst>
      <p:ext uri="{BB962C8B-B14F-4D97-AF65-F5344CB8AC3E}">
        <p14:creationId xmlns:p14="http://schemas.microsoft.com/office/powerpoint/2010/main" val="178639449"/>
      </p:ext>
    </p:extLst>
  </p:cSld>
  <p:clrMapOvr>
    <a:masterClrMapping/>
  </p:clrMapOvr>
  <p:transition xmlns:p14="http://schemas.microsoft.com/office/powerpoint/2010/mai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971800" y="3797300"/>
            <a:ext cx="5410200" cy="685800"/>
          </a:xfrm>
          <a:prstGeom prst="rect">
            <a:avLst/>
          </a:prstGeom>
        </p:spPr>
        <p:txBody>
          <a:bodyPr lIns="0" tIns="0" rIns="0" bIns="0" anchor="t"/>
          <a:lstStyle>
            <a:lvl1pPr algn="l">
              <a:defRPr sz="4000" b="1" spc="-150">
                <a:solidFill>
                  <a:schemeClr val="tx1"/>
                </a:solidFill>
                <a:effectLst>
                  <a:outerShdw blurRad="38100" dist="38100" dir="2700000" algn="tl">
                    <a:srgbClr val="000000">
                      <a:alpha val="43137"/>
                    </a:srgbClr>
                  </a:outerShdw>
                </a:effectLst>
                <a:latin typeface="Segoe UI" pitchFamily="34" charset="0"/>
              </a:defRPr>
            </a:lvl1pPr>
          </a:lstStyle>
          <a:p>
            <a:r>
              <a:rPr lang="en-US" smtClean="0"/>
              <a:t>Click to edit Master title style</a:t>
            </a:r>
            <a:endParaRPr lang="en-US" dirty="0"/>
          </a:p>
        </p:txBody>
      </p:sp>
      <p:sp>
        <p:nvSpPr>
          <p:cNvPr id="3" name="Subtitle 2"/>
          <p:cNvSpPr>
            <a:spLocks noGrp="1"/>
          </p:cNvSpPr>
          <p:nvPr>
            <p:ph type="subTitle" idx="1"/>
          </p:nvPr>
        </p:nvSpPr>
        <p:spPr>
          <a:xfrm>
            <a:off x="2971800" y="4572000"/>
            <a:ext cx="5410200" cy="1981200"/>
          </a:xfrm>
          <a:prstGeom prst="rect">
            <a:avLst/>
          </a:prstGeom>
        </p:spPr>
        <p:txBody>
          <a:bodyPr lIns="0" tIns="0" rIns="0" bIns="0" anchor="b"/>
          <a:lstStyle>
            <a:lvl1pPr marL="0" indent="0" algn="l">
              <a:spcBef>
                <a:spcPts val="0"/>
              </a:spcBef>
              <a:buNone/>
              <a:defRPr sz="2800" spc="-150">
                <a:solidFill>
                  <a:schemeClr val="bg1">
                    <a:lumMod val="95000"/>
                  </a:schemeClr>
                </a:solidFill>
                <a:effectLst>
                  <a:outerShdw blurRad="38100" dist="38100" dir="2700000" algn="tl">
                    <a:srgbClr val="000000">
                      <a:alpha val="43137"/>
                    </a:srgbClr>
                  </a:outerShdw>
                </a:effectLst>
                <a:latin typeface="Segoe UI"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1815897129"/>
      </p:ext>
    </p:extLst>
  </p:cSld>
  <p:clrMapOvr>
    <a:masterClrMapping/>
  </p:clrMapOvr>
  <p:timing>
    <p:tnLst>
      <p:par>
        <p:cTn xmlns:p14="http://schemas.microsoft.com/office/powerpoint/2010/mai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1"/>
            <a:ext cx="2133600" cy="365125"/>
          </a:xfrm>
          <a:prstGeom prst="rect">
            <a:avLst/>
          </a:prstGeom>
        </p:spPr>
        <p:txBody>
          <a:bodyPr/>
          <a:lstStyle>
            <a:lvl1pPr>
              <a:defRPr>
                <a:latin typeface="Segoe UI" pitchFamily="34" charset="0"/>
              </a:defRPr>
            </a:lvl1pPr>
          </a:lstStyle>
          <a:p>
            <a:fld id="{53B3622E-D463-4256-B9C2-0E6300B96BB7}" type="datetimeFigureOut">
              <a:rPr lang="en-US" smtClean="0">
                <a:solidFill>
                  <a:prstClr val="black"/>
                </a:solidFill>
              </a:rPr>
              <a:pPr/>
              <a:t>3/12/12</a:t>
            </a:fld>
            <a:endParaRPr lang="en-US" dirty="0">
              <a:solidFill>
                <a:prstClr val="black"/>
              </a:solidFill>
            </a:endParaRPr>
          </a:p>
        </p:txBody>
      </p:sp>
      <p:sp>
        <p:nvSpPr>
          <p:cNvPr id="3" name="Footer Placeholder 2"/>
          <p:cNvSpPr>
            <a:spLocks noGrp="1"/>
          </p:cNvSpPr>
          <p:nvPr>
            <p:ph type="ftr" sz="quarter" idx="11"/>
          </p:nvPr>
        </p:nvSpPr>
        <p:spPr>
          <a:xfrm>
            <a:off x="3124200" y="6356351"/>
            <a:ext cx="2895600" cy="365125"/>
          </a:xfrm>
          <a:prstGeom prst="rect">
            <a:avLst/>
          </a:prstGeom>
        </p:spPr>
        <p:txBody>
          <a:bodyPr/>
          <a:lstStyle>
            <a:lvl1pPr>
              <a:defRPr>
                <a:latin typeface="Segoe UI" pitchFamily="34" charset="0"/>
              </a:defRPr>
            </a:lvl1pPr>
          </a:lstStyle>
          <a:p>
            <a:endParaRPr lang="en-US" dirty="0">
              <a:solidFill>
                <a:prstClr val="black"/>
              </a:solidFill>
            </a:endParaRPr>
          </a:p>
        </p:txBody>
      </p:sp>
      <p:sp>
        <p:nvSpPr>
          <p:cNvPr id="4" name="Slide Number Placeholder 3"/>
          <p:cNvSpPr>
            <a:spLocks noGrp="1"/>
          </p:cNvSpPr>
          <p:nvPr>
            <p:ph type="sldNum" sz="quarter" idx="12"/>
          </p:nvPr>
        </p:nvSpPr>
        <p:spPr>
          <a:xfrm>
            <a:off x="6553200" y="6356351"/>
            <a:ext cx="2133600" cy="365125"/>
          </a:xfrm>
          <a:prstGeom prst="rect">
            <a:avLst/>
          </a:prstGeom>
        </p:spPr>
        <p:txBody>
          <a:bodyPr/>
          <a:lstStyle>
            <a:lvl1pPr>
              <a:defRPr>
                <a:latin typeface="Segoe UI" pitchFamily="34" charset="0"/>
              </a:defRPr>
            </a:lvl1pPr>
          </a:lstStyle>
          <a:p>
            <a:fld id="{B9AE970A-1F87-4BEE-A4E4-FAC78FA6147D}" type="slidenum">
              <a:rPr lang="en-US" smtClean="0">
                <a:solidFill>
                  <a:prstClr val="black"/>
                </a:solidFill>
              </a:rPr>
              <a:pPr/>
              <a:t>‹#›</a:t>
            </a:fld>
            <a:endParaRPr lang="en-US" dirty="0">
              <a:solidFill>
                <a:prstClr val="black"/>
              </a:solidFill>
            </a:endParaRPr>
          </a:p>
        </p:txBody>
      </p:sp>
    </p:spTree>
    <p:extLst>
      <p:ext uri="{BB962C8B-B14F-4D97-AF65-F5344CB8AC3E}">
        <p14:creationId xmlns:p14="http://schemas.microsoft.com/office/powerpoint/2010/main" val="176467133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6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627623" y="2442175"/>
            <a:ext cx="6994362" cy="1523494"/>
          </a:xfrm>
        </p:spPr>
        <p:txBody>
          <a:bodyPr anchor="ctr" anchorCtr="0">
            <a:noAutofit/>
          </a:bodyPr>
          <a:lstStyle>
            <a:lvl1pPr>
              <a:lnSpc>
                <a:spcPct val="90000"/>
              </a:lnSpc>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627624" y="4191003"/>
            <a:ext cx="6994363" cy="461665"/>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5" name="Text Placeholder 6"/>
          <p:cNvSpPr>
            <a:spLocks noGrp="1"/>
          </p:cNvSpPr>
          <p:nvPr>
            <p:ph type="body" sz="quarter" idx="10" hasCustomPrompt="1"/>
          </p:nvPr>
        </p:nvSpPr>
        <p:spPr>
          <a:xfrm>
            <a:off x="799118" y="4876800"/>
            <a:ext cx="7683914" cy="1378644"/>
          </a:xfr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0000" b="0" i="1" u="none" strike="noStrike" kern="1200" cap="none" spc="-642" normalizeH="0" baseline="0" noProof="0" dirty="0" smtClean="0">
                <a:ln w="11430"/>
                <a:solidFill>
                  <a:schemeClr val="accent1">
                    <a:alpha val="99000"/>
                  </a:schemeClr>
                </a:solidFill>
                <a:effectLst/>
                <a:uLnTx/>
                <a:uFillTx/>
                <a:latin typeface="+mj-lt"/>
                <a:ea typeface="+mn-ea"/>
                <a:cs typeface="+mn-cs"/>
              </a:defRPr>
            </a:lvl1pPr>
          </a:lstStyle>
          <a:p>
            <a:pPr lvl="0"/>
            <a:r>
              <a:rPr lang="en-US" dirty="0" smtClean="0"/>
              <a:t>click to…</a:t>
            </a:r>
          </a:p>
        </p:txBody>
      </p:sp>
    </p:spTree>
    <p:extLst>
      <p:ext uri="{BB962C8B-B14F-4D97-AF65-F5344CB8AC3E}">
        <p14:creationId xmlns:p14="http://schemas.microsoft.com/office/powerpoint/2010/main" val="91949658"/>
      </p:ext>
    </p:extLst>
  </p:cSld>
  <p:clrMapOvr>
    <a:masterClrMapping/>
  </p:clrMapOvr>
  <p:transition xmlns:p14="http://schemas.microsoft.com/office/powerpoint/2010/mai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Photo and Title">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0" y="5778000"/>
            <a:ext cx="9144000" cy="1080000"/>
          </a:xfrm>
          <a:prstGeom prst="rect">
            <a:avLst/>
          </a:prstGeom>
          <a:solidFill>
            <a:schemeClr val="tx1">
              <a:alpha val="90000"/>
            </a:schemeClr>
          </a:solidFill>
        </p:spPr>
        <p:txBody>
          <a:bodyPr anchor="ctr"/>
          <a:lstStyle>
            <a:lvl1pPr marL="0" indent="0" algn="ctr">
              <a:buNone/>
              <a:defRPr sz="5400" spc="-300">
                <a:effectLst>
                  <a:outerShdw blurRad="38100" dist="38100" dir="2700000" algn="tl">
                    <a:srgbClr val="000000">
                      <a:alpha val="43137"/>
                    </a:srgbClr>
                  </a:outerShdw>
                </a:effectLst>
                <a:latin typeface="Segoe UI" pitchFamily="34" charset="0"/>
                <a:ea typeface="Segoe UI" pitchFamily="34" charset="0"/>
                <a:cs typeface="Segoe UI" pitchFamily="34" charset="0"/>
              </a:defRPr>
            </a:lvl1pPr>
            <a:lvl2pPr marL="457200" indent="0" algn="ctr">
              <a:buNone/>
              <a:defRPr>
                <a:latin typeface="Segoe UI" pitchFamily="34" charset="0"/>
                <a:ea typeface="Segoe UI" pitchFamily="34" charset="0"/>
                <a:cs typeface="Segoe UI" pitchFamily="34" charset="0"/>
              </a:defRPr>
            </a:lvl2pPr>
            <a:lvl3pPr marL="914400" indent="0" algn="ctr">
              <a:buNone/>
              <a:defRPr>
                <a:latin typeface="Segoe UI" pitchFamily="34" charset="0"/>
                <a:ea typeface="Segoe UI" pitchFamily="34" charset="0"/>
                <a:cs typeface="Segoe UI" pitchFamily="34" charset="0"/>
              </a:defRPr>
            </a:lvl3pPr>
            <a:lvl4pPr marL="1371600" indent="0" algn="ctr">
              <a:buNone/>
              <a:defRPr>
                <a:latin typeface="Segoe UI" pitchFamily="34" charset="0"/>
                <a:ea typeface="Segoe UI" pitchFamily="34" charset="0"/>
                <a:cs typeface="Segoe UI" pitchFamily="34" charset="0"/>
              </a:defRPr>
            </a:lvl4pPr>
            <a:lvl5pPr marL="1828800" indent="0" algn="ctr">
              <a:buNone/>
              <a:defRPr>
                <a:latin typeface="Segoe UI" pitchFamily="34" charset="0"/>
                <a:ea typeface="Segoe UI" pitchFamily="34" charset="0"/>
                <a:cs typeface="Segoe UI" pitchFamily="34" charset="0"/>
              </a:defRPr>
            </a:lvl5pPr>
          </a:lstStyle>
          <a:p>
            <a:pPr lvl="0"/>
            <a:r>
              <a:rPr lang="en-US" smtClean="0"/>
              <a:t>Click to edit Master text styles</a:t>
            </a:r>
          </a:p>
        </p:txBody>
      </p:sp>
    </p:spTree>
    <p:extLst>
      <p:ext uri="{BB962C8B-B14F-4D97-AF65-F5344CB8AC3E}">
        <p14:creationId xmlns:p14="http://schemas.microsoft.com/office/powerpoint/2010/main" val="325022622"/>
      </p:ext>
    </p:extLst>
  </p:cSld>
  <p:clrMapOvr>
    <a:masterClrMapping/>
  </p:clrMapOvr>
  <p:timing>
    <p:tnLst>
      <p:par>
        <p:cTn xmlns:p14="http://schemas.microsoft.com/office/powerpoint/2010/mai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2-Column Layout with Backgroun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792000" y="549000"/>
            <a:ext cx="7560000" cy="5760000"/>
          </a:xfrm>
          <a:prstGeom prst="rect">
            <a:avLst/>
          </a:prstGeom>
          <a:solidFill>
            <a:schemeClr val="tx1">
              <a:alpha val="90000"/>
            </a:schemeClr>
          </a:solidFill>
        </p:spPr>
        <p:txBody>
          <a:bodyPr wrap="square" lIns="108000" tIns="108000" rIns="108000" bIns="108000" numCol="1" anchor="ctr"/>
          <a:lstStyle>
            <a:lvl1pPr marL="0" indent="0" algn="ctr">
              <a:buNone/>
              <a:defRPr sz="5400" spc="-300">
                <a:solidFill>
                  <a:schemeClr val="bg1"/>
                </a:solidFill>
                <a:effectLst>
                  <a:outerShdw blurRad="38100" dist="38100" dir="2700000" algn="tl">
                    <a:srgbClr val="000000">
                      <a:alpha val="43137"/>
                    </a:srgbClr>
                  </a:outerShdw>
                </a:effectLst>
                <a:latin typeface="Segoe UI" pitchFamily="34" charset="0"/>
                <a:ea typeface="Segoe UI" pitchFamily="34" charset="0"/>
                <a:cs typeface="Segoe UI" pitchFamily="34" charset="0"/>
              </a:defRPr>
            </a:lvl1pPr>
            <a:lvl2pPr>
              <a:defRPr sz="3200" spc="-150">
                <a:solidFill>
                  <a:schemeClr val="bg1"/>
                </a:solidFill>
                <a:effectLst>
                  <a:outerShdw blurRad="38100" dist="38100" dir="2700000" algn="tl">
                    <a:srgbClr val="000000">
                      <a:alpha val="43137"/>
                    </a:srgbClr>
                  </a:outerShdw>
                </a:effectLst>
                <a:latin typeface="Segoe UI" pitchFamily="34" charset="0"/>
                <a:ea typeface="Segoe UI" pitchFamily="34" charset="0"/>
                <a:cs typeface="Segoe UI" pitchFamily="34" charset="0"/>
              </a:defRPr>
            </a:lvl2pPr>
            <a:lvl3pPr>
              <a:defRPr sz="3200" spc="-150">
                <a:solidFill>
                  <a:schemeClr val="bg1"/>
                </a:solidFill>
                <a:effectLst>
                  <a:outerShdw blurRad="38100" dist="38100" dir="2700000" algn="tl">
                    <a:srgbClr val="000000">
                      <a:alpha val="43137"/>
                    </a:srgbClr>
                  </a:outerShdw>
                </a:effectLst>
                <a:latin typeface="Segoe UI" pitchFamily="34" charset="0"/>
                <a:ea typeface="Segoe UI" pitchFamily="34" charset="0"/>
                <a:cs typeface="Segoe UI" pitchFamily="34" charset="0"/>
              </a:defRPr>
            </a:lvl3pPr>
            <a:lvl4pPr>
              <a:defRPr sz="3200" spc="-150">
                <a:solidFill>
                  <a:schemeClr val="bg1"/>
                </a:solidFill>
                <a:effectLst>
                  <a:outerShdw blurRad="38100" dist="38100" dir="2700000" algn="tl">
                    <a:srgbClr val="000000">
                      <a:alpha val="43137"/>
                    </a:srgbClr>
                  </a:outerShdw>
                </a:effectLst>
                <a:latin typeface="Segoe UI" pitchFamily="34" charset="0"/>
                <a:ea typeface="Segoe UI" pitchFamily="34" charset="0"/>
                <a:cs typeface="Segoe UI" pitchFamily="34" charset="0"/>
              </a:defRPr>
            </a:lvl4pPr>
            <a:lvl5pPr>
              <a:defRPr sz="3200" spc="-150">
                <a:solidFill>
                  <a:schemeClr val="bg1"/>
                </a:solidFill>
                <a:effectLst>
                  <a:outerShdw blurRad="38100" dist="38100" dir="2700000" algn="tl">
                    <a:srgbClr val="000000">
                      <a:alpha val="43137"/>
                    </a:srgbClr>
                  </a:outerShdw>
                </a:effectLst>
                <a:latin typeface="Segoe UI" pitchFamily="34" charset="0"/>
                <a:ea typeface="Segoe UI" pitchFamily="34" charset="0"/>
                <a:cs typeface="Segoe UI" pitchFamily="34" charset="0"/>
              </a:defRPr>
            </a:lvl5pPr>
          </a:lstStyle>
          <a:p>
            <a:pPr lvl="0"/>
            <a:r>
              <a:rPr lang="en-US" smtClean="0"/>
              <a:t>Click to edit Master text styles</a:t>
            </a:r>
          </a:p>
        </p:txBody>
      </p:sp>
    </p:spTree>
    <p:extLst>
      <p:ext uri="{BB962C8B-B14F-4D97-AF65-F5344CB8AC3E}">
        <p14:creationId xmlns:p14="http://schemas.microsoft.com/office/powerpoint/2010/main" val="4181105677"/>
      </p:ext>
    </p:extLst>
  </p:cSld>
  <p:clrMapOvr>
    <a:masterClrMapping/>
  </p:clrMapOvr>
  <p:timing>
    <p:tnLst>
      <p:par>
        <p:cTn xmlns:p14="http://schemas.microsoft.com/office/powerpoint/2010/mai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type="blank" preserve="1">
  <p:cSld name="Demo">
    <p:spTree>
      <p:nvGrpSpPr>
        <p:cNvPr id="1" name=""/>
        <p:cNvGrpSpPr/>
        <p:nvPr/>
      </p:nvGrpSpPr>
      <p:grpSpPr>
        <a:xfrm>
          <a:off x="0" y="0"/>
          <a:ext cx="0" cy="0"/>
          <a:chOff x="0" y="0"/>
          <a:chExt cx="0" cy="0"/>
        </a:xfrm>
      </p:grpSpPr>
      <p:sp>
        <p:nvSpPr>
          <p:cNvPr id="5" name="TextBox 4"/>
          <p:cNvSpPr txBox="1"/>
          <p:nvPr/>
        </p:nvSpPr>
        <p:spPr>
          <a:xfrm>
            <a:off x="3276600" y="4184809"/>
            <a:ext cx="4629794" cy="2215991"/>
          </a:xfrm>
          <a:prstGeom prst="rect">
            <a:avLst/>
          </a:prstGeom>
          <a:noFill/>
        </p:spPr>
        <p:txBody>
          <a:bodyPr wrap="none" rtlCol="0" anchor="ctr">
            <a:spAutoFit/>
          </a:bodyPr>
          <a:lstStyle/>
          <a:p>
            <a:r>
              <a:rPr lang="en-AU" sz="13800" b="1" i="1" spc="-300" dirty="0">
                <a:solidFill>
                  <a:prstClr val="black"/>
                </a:solidFill>
                <a:latin typeface="Segoe UI" pitchFamily="34" charset="0"/>
              </a:rPr>
              <a:t>demo</a:t>
            </a:r>
          </a:p>
        </p:txBody>
      </p:sp>
    </p:spTree>
    <p:extLst>
      <p:ext uri="{BB962C8B-B14F-4D97-AF65-F5344CB8AC3E}">
        <p14:creationId xmlns:p14="http://schemas.microsoft.com/office/powerpoint/2010/main" val="2282941804"/>
      </p:ext>
    </p:extLst>
  </p:cSld>
  <p:clrMapOvr>
    <a:masterClrMapping/>
  </p:clrMapOvr>
  <p:timing>
    <p:tnLst>
      <p:par>
        <p:cTn xmlns:p14="http://schemas.microsoft.com/office/powerpoint/2010/mai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0"/>
            <a:ext cx="8363938" cy="620683"/>
          </a:xfrm>
          <a:prstGeom prst="rect">
            <a:avLst/>
          </a:prstGeom>
        </p:spPr>
        <p:txBody>
          <a:bodyPr/>
          <a:lstStyle>
            <a:lvl1pPr>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447800"/>
            <a:ext cx="8363938" cy="2005677"/>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27161891"/>
      </p:ext>
    </p:extLst>
  </p:cSld>
  <p:clrMapOvr>
    <a:masterClrMapping/>
  </p:clrMapOvr>
  <p:transition xmlns:p14="http://schemas.microsoft.com/office/powerpoint/2010/mai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cSld name="Use for slides with Software Code">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0"/>
            <a:ext cx="8363938" cy="620683"/>
          </a:xfrm>
          <a:prstGeom prst="rect">
            <a:avLst/>
          </a:prstGeom>
        </p:spPr>
        <p:txBody>
          <a:bodyPr/>
          <a:lstStyle>
            <a:lvl1pPr>
              <a:defRPr>
                <a:solidFill>
                  <a:schemeClr val="accent1">
                    <a:alpha val="99000"/>
                  </a:schemeClr>
                </a:soli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a:xfrm>
            <a:off x="389437" y="1905001"/>
            <a:ext cx="8363937" cy="2005677"/>
          </a:xfrm>
          <a:prstGeom prst="rect">
            <a:avLst/>
          </a:prstGeo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0"/>
            <a:ext cx="8363938" cy="620683"/>
          </a:xfrm>
          <a:prstGeom prst="rect">
            <a:avLst/>
          </a:prstGeom>
        </p:spPr>
        <p:txBody>
          <a:bodyPr/>
          <a:lstStyle>
            <a:lvl1pPr>
              <a:defRPr/>
            </a:lvl1pPr>
          </a:lstStyle>
          <a:p>
            <a:r>
              <a:rPr lang="en-US" smtClean="0"/>
              <a:t>Click to edit Master title style</a:t>
            </a:r>
            <a:endParaRPr lang="en-US" dirty="0"/>
          </a:p>
        </p:txBody>
      </p:sp>
      <p:sp>
        <p:nvSpPr>
          <p:cNvPr id="3" name="Content Placeholder 2"/>
          <p:cNvSpPr>
            <a:spLocks noGrp="1"/>
          </p:cNvSpPr>
          <p:nvPr>
            <p:ph idx="1"/>
          </p:nvPr>
        </p:nvSpPr>
        <p:spPr>
          <a:xfrm>
            <a:off x="389436" y="1447799"/>
            <a:ext cx="8363938" cy="2000548"/>
          </a:xfrm>
          <a:prstGeom prst="rect">
            <a:avLst/>
          </a:prstGeom>
        </p:spPr>
        <p:txBody>
          <a:bodyPr/>
          <a:lstStyle>
            <a:lvl1pPr marL="460375" indent="-460375">
              <a:lnSpc>
                <a:spcPct val="90000"/>
              </a:lnSpc>
              <a:buFontTx/>
              <a:buBlip>
                <a:blip r:embed="rId2"/>
              </a:buBlip>
              <a:defRPr/>
            </a:lvl1pPr>
            <a:lvl2pPr marL="855663" indent="-395288">
              <a:lnSpc>
                <a:spcPct val="90000"/>
              </a:lnSpc>
              <a:buFontTx/>
              <a:buBlip>
                <a:blip r:embed="rId2"/>
              </a:buBlip>
              <a:defRPr/>
            </a:lvl2pPr>
            <a:lvl3pPr marL="1258888" indent="-403225">
              <a:lnSpc>
                <a:spcPct val="90000"/>
              </a:lnSpc>
              <a:buFontTx/>
              <a:buBlip>
                <a:blip r:embed="rId2"/>
              </a:buBlip>
              <a:defRPr/>
            </a:lvl3pPr>
            <a:lvl4pPr marL="1604963" indent="-346075">
              <a:lnSpc>
                <a:spcPct val="90000"/>
              </a:lnSpc>
              <a:buFontTx/>
              <a:buBlip>
                <a:blip r:embed="rId2"/>
              </a:buBlip>
              <a:defRPr/>
            </a:lvl4pPr>
            <a:lvl5pPr marL="1941513" indent="-336550">
              <a:lnSpc>
                <a:spcPct val="90000"/>
              </a:lnSpc>
              <a:buFontTx/>
              <a:buBlip>
                <a:blip r:embed="rId2"/>
              </a:buBlip>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25176075"/>
      </p:ext>
    </p:extLst>
  </p:cSld>
  <p:clrMapOvr>
    <a:masterClrMapping/>
  </p:clrMapOvr>
  <p:transition xmlns:p14="http://schemas.microsoft.com/office/powerpoint/2010/mai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cSld name="1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 Placeholder 6"/>
          <p:cNvSpPr>
            <a:spLocks noGrp="1"/>
          </p:cNvSpPr>
          <p:nvPr>
            <p:ph type="body" sz="quarter" idx="10" hasCustomPrompt="1"/>
          </p:nvPr>
        </p:nvSpPr>
        <p:spPr>
          <a:xfrm>
            <a:off x="799117" y="4876800"/>
            <a:ext cx="7683914" cy="1378644"/>
          </a:xfrm>
          <a:prstGeom prst="rect">
            <a:avLst/>
          </a:prstGeo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0000" b="0" i="1" u="none" strike="noStrike" kern="1200" cap="none" spc="-642" normalizeH="0" baseline="0" noProof="0" dirty="0" smtClean="0">
                <a:ln w="11430"/>
                <a:solidFill>
                  <a:schemeClr val="accent1">
                    <a:alpha val="99000"/>
                  </a:schemeClr>
                </a:solidFill>
                <a:effectLst/>
                <a:uLnTx/>
                <a:uFillTx/>
                <a:latin typeface="+mj-lt"/>
                <a:ea typeface="+mn-ea"/>
                <a:cs typeface="+mn-cs"/>
              </a:defRPr>
            </a:lvl1pPr>
          </a:lstStyle>
          <a:p>
            <a:pPr lvl="0"/>
            <a:r>
              <a:rPr lang="en-US" dirty="0" smtClean="0"/>
              <a:t>click to…</a:t>
            </a:r>
          </a:p>
        </p:txBody>
      </p:sp>
      <p:sp>
        <p:nvSpPr>
          <p:cNvPr id="5" name="Title 1"/>
          <p:cNvSpPr>
            <a:spLocks noGrp="1"/>
          </p:cNvSpPr>
          <p:nvPr>
            <p:ph type="ctrTitle"/>
          </p:nvPr>
        </p:nvSpPr>
        <p:spPr>
          <a:xfrm>
            <a:off x="627623" y="2431024"/>
            <a:ext cx="6994362" cy="1523494"/>
          </a:xfrm>
          <a:prstGeom prst="rect">
            <a:avLst/>
          </a:prstGeom>
        </p:spPr>
        <p:txBody>
          <a:bodyPr anchor="ctr" anchorCtr="0">
            <a:noAutofit/>
          </a:bodyPr>
          <a:lstStyle>
            <a:lvl1pPr>
              <a:lnSpc>
                <a:spcPct val="90000"/>
              </a:lnSpc>
              <a:defRPr sz="4800"/>
            </a:lvl1pPr>
          </a:lstStyle>
          <a:p>
            <a:r>
              <a:rPr lang="en-US" smtClean="0"/>
              <a:t>Click to edit Master title style</a:t>
            </a:r>
            <a:endParaRPr lang="en-US" dirty="0"/>
          </a:p>
        </p:txBody>
      </p:sp>
      <p:sp>
        <p:nvSpPr>
          <p:cNvPr id="6" name="Subtitle 2"/>
          <p:cNvSpPr>
            <a:spLocks noGrp="1"/>
          </p:cNvSpPr>
          <p:nvPr>
            <p:ph type="subTitle" idx="1"/>
          </p:nvPr>
        </p:nvSpPr>
        <p:spPr>
          <a:xfrm>
            <a:off x="627623" y="4191001"/>
            <a:ext cx="6994363" cy="461665"/>
          </a:xfrm>
          <a:prstGeom prst="rect">
            <a:avLst/>
          </a:prstGeo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4012967924"/>
      </p:ext>
    </p:extLst>
  </p:cSld>
  <p:clrMapOvr>
    <a:masterClrMapping/>
  </p:clrMapOvr>
  <p:transition xmlns:p14="http://schemas.microsoft.com/office/powerpoint/2010/mai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cSld name="4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27623" y="2442175"/>
            <a:ext cx="6994362" cy="1523494"/>
          </a:xfrm>
          <a:prstGeom prst="rect">
            <a:avLst/>
          </a:prstGeom>
        </p:spPr>
        <p:txBody>
          <a:bodyPr anchor="ctr" anchorCtr="0">
            <a:noAutofit/>
          </a:bodyPr>
          <a:lstStyle>
            <a:lvl1pPr>
              <a:lnSpc>
                <a:spcPct val="90000"/>
              </a:lnSpc>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627623" y="4191001"/>
            <a:ext cx="6994363" cy="461665"/>
          </a:xfrm>
          <a:prstGeom prst="rect">
            <a:avLst/>
          </a:prstGeo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5" name="Text Placeholder 6"/>
          <p:cNvSpPr>
            <a:spLocks noGrp="1"/>
          </p:cNvSpPr>
          <p:nvPr>
            <p:ph type="body" sz="quarter" idx="10" hasCustomPrompt="1"/>
          </p:nvPr>
        </p:nvSpPr>
        <p:spPr>
          <a:xfrm>
            <a:off x="799117" y="4876800"/>
            <a:ext cx="7683914" cy="1378644"/>
          </a:xfrm>
          <a:prstGeom prst="rect">
            <a:avLst/>
          </a:prstGeo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0000" b="0" i="1" u="none" strike="noStrike" kern="1200" cap="none" spc="-642" normalizeH="0" baseline="0" noProof="0" dirty="0" smtClean="0">
                <a:ln w="11430"/>
                <a:solidFill>
                  <a:schemeClr val="accent1">
                    <a:alpha val="99000"/>
                  </a:schemeClr>
                </a:solidFill>
                <a:effectLst/>
                <a:uLnTx/>
                <a:uFillTx/>
                <a:latin typeface="+mj-lt"/>
                <a:ea typeface="+mn-ea"/>
                <a:cs typeface="+mn-cs"/>
              </a:defRPr>
            </a:lvl1pPr>
          </a:lstStyle>
          <a:p>
            <a:pPr lvl="0"/>
            <a:r>
              <a:rPr lang="en-US" dirty="0" smtClean="0"/>
              <a:t>click to…</a:t>
            </a:r>
          </a:p>
        </p:txBody>
      </p:sp>
    </p:spTree>
    <p:extLst>
      <p:ext uri="{BB962C8B-B14F-4D97-AF65-F5344CB8AC3E}">
        <p14:creationId xmlns:p14="http://schemas.microsoft.com/office/powerpoint/2010/main" val="178639449"/>
      </p:ext>
    </p:extLst>
  </p:cSld>
  <p:clrMapOvr>
    <a:masterClrMapping/>
  </p:clrMapOvr>
  <p:transition xmlns:p14="http://schemas.microsoft.com/office/powerpoint/2010/mai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971800" y="3797300"/>
            <a:ext cx="5410200" cy="685800"/>
          </a:xfrm>
          <a:prstGeom prst="rect">
            <a:avLst/>
          </a:prstGeom>
        </p:spPr>
        <p:txBody>
          <a:bodyPr lIns="0" tIns="0" rIns="0" bIns="0" anchor="t"/>
          <a:lstStyle>
            <a:lvl1pPr algn="l">
              <a:defRPr sz="4000" b="1" spc="-150">
                <a:solidFill>
                  <a:schemeClr val="tx1"/>
                </a:solidFill>
                <a:effectLst>
                  <a:outerShdw blurRad="38100" dist="38100" dir="2700000" algn="tl">
                    <a:srgbClr val="000000">
                      <a:alpha val="43137"/>
                    </a:srgbClr>
                  </a:outerShdw>
                </a:effectLst>
                <a:latin typeface="Segoe UI" pitchFamily="34" charset="0"/>
              </a:defRPr>
            </a:lvl1pPr>
          </a:lstStyle>
          <a:p>
            <a:r>
              <a:rPr lang="en-US" smtClean="0"/>
              <a:t>Click to edit Master title style</a:t>
            </a:r>
            <a:endParaRPr lang="en-US" dirty="0"/>
          </a:p>
        </p:txBody>
      </p:sp>
      <p:sp>
        <p:nvSpPr>
          <p:cNvPr id="3" name="Subtitle 2"/>
          <p:cNvSpPr>
            <a:spLocks noGrp="1"/>
          </p:cNvSpPr>
          <p:nvPr>
            <p:ph type="subTitle" idx="1"/>
          </p:nvPr>
        </p:nvSpPr>
        <p:spPr>
          <a:xfrm>
            <a:off x="2971800" y="4572000"/>
            <a:ext cx="5410200" cy="1981200"/>
          </a:xfrm>
          <a:prstGeom prst="rect">
            <a:avLst/>
          </a:prstGeom>
        </p:spPr>
        <p:txBody>
          <a:bodyPr lIns="0" tIns="0" rIns="0" bIns="0" anchor="b"/>
          <a:lstStyle>
            <a:lvl1pPr marL="0" indent="0" algn="l">
              <a:spcBef>
                <a:spcPts val="0"/>
              </a:spcBef>
              <a:buNone/>
              <a:defRPr sz="2800" spc="-150">
                <a:solidFill>
                  <a:schemeClr val="bg1">
                    <a:lumMod val="95000"/>
                  </a:schemeClr>
                </a:solidFill>
                <a:effectLst>
                  <a:outerShdw blurRad="38100" dist="38100" dir="2700000" algn="tl">
                    <a:srgbClr val="000000">
                      <a:alpha val="43137"/>
                    </a:srgbClr>
                  </a:outerShdw>
                </a:effectLst>
                <a:latin typeface="Segoe UI"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3034306741"/>
      </p:ext>
    </p:extLst>
  </p:cSld>
  <p:clrMapOvr>
    <a:masterClrMapping/>
  </p:clrMapOvr>
  <p:timing>
    <p:tnLst>
      <p:par>
        <p:cTn xmlns:p14="http://schemas.microsoft.com/office/powerpoint/2010/mai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1"/>
            <a:ext cx="2133600" cy="365125"/>
          </a:xfrm>
          <a:prstGeom prst="rect">
            <a:avLst/>
          </a:prstGeom>
        </p:spPr>
        <p:txBody>
          <a:bodyPr/>
          <a:lstStyle>
            <a:lvl1pPr>
              <a:defRPr>
                <a:latin typeface="Segoe UI" pitchFamily="34" charset="0"/>
              </a:defRPr>
            </a:lvl1pPr>
          </a:lstStyle>
          <a:p>
            <a:fld id="{53B3622E-D463-4256-B9C2-0E6300B96BB7}" type="datetimeFigureOut">
              <a:rPr lang="en-US" smtClean="0">
                <a:solidFill>
                  <a:prstClr val="black"/>
                </a:solidFill>
              </a:rPr>
              <a:pPr/>
              <a:t>3/12/12</a:t>
            </a:fld>
            <a:endParaRPr lang="en-US" dirty="0">
              <a:solidFill>
                <a:prstClr val="black"/>
              </a:solidFill>
            </a:endParaRPr>
          </a:p>
        </p:txBody>
      </p:sp>
      <p:sp>
        <p:nvSpPr>
          <p:cNvPr id="3" name="Footer Placeholder 2"/>
          <p:cNvSpPr>
            <a:spLocks noGrp="1"/>
          </p:cNvSpPr>
          <p:nvPr>
            <p:ph type="ftr" sz="quarter" idx="11"/>
          </p:nvPr>
        </p:nvSpPr>
        <p:spPr>
          <a:xfrm>
            <a:off x="3124200" y="6356351"/>
            <a:ext cx="2895600" cy="365125"/>
          </a:xfrm>
          <a:prstGeom prst="rect">
            <a:avLst/>
          </a:prstGeom>
        </p:spPr>
        <p:txBody>
          <a:bodyPr/>
          <a:lstStyle>
            <a:lvl1pPr>
              <a:defRPr>
                <a:latin typeface="Segoe UI" pitchFamily="34" charset="0"/>
              </a:defRPr>
            </a:lvl1pPr>
          </a:lstStyle>
          <a:p>
            <a:endParaRPr lang="en-US" dirty="0">
              <a:solidFill>
                <a:prstClr val="black"/>
              </a:solidFill>
            </a:endParaRPr>
          </a:p>
        </p:txBody>
      </p:sp>
      <p:sp>
        <p:nvSpPr>
          <p:cNvPr id="4" name="Slide Number Placeholder 3"/>
          <p:cNvSpPr>
            <a:spLocks noGrp="1"/>
          </p:cNvSpPr>
          <p:nvPr>
            <p:ph type="sldNum" sz="quarter" idx="12"/>
          </p:nvPr>
        </p:nvSpPr>
        <p:spPr>
          <a:xfrm>
            <a:off x="6553200" y="6356351"/>
            <a:ext cx="2133600" cy="365125"/>
          </a:xfrm>
          <a:prstGeom prst="rect">
            <a:avLst/>
          </a:prstGeom>
        </p:spPr>
        <p:txBody>
          <a:bodyPr/>
          <a:lstStyle>
            <a:lvl1pPr>
              <a:defRPr>
                <a:latin typeface="Segoe UI" pitchFamily="34" charset="0"/>
              </a:defRPr>
            </a:lvl1pPr>
          </a:lstStyle>
          <a:p>
            <a:fld id="{B9AE970A-1F87-4BEE-A4E4-FAC78FA6147D}" type="slidenum">
              <a:rPr lang="en-US" smtClean="0">
                <a:solidFill>
                  <a:prstClr val="black"/>
                </a:solidFill>
              </a:rPr>
              <a:pPr/>
              <a:t>‹#›</a:t>
            </a:fld>
            <a:endParaRPr lang="en-US" dirty="0">
              <a:solidFill>
                <a:prstClr val="black"/>
              </a:solidFill>
            </a:endParaRPr>
          </a:p>
        </p:txBody>
      </p:sp>
    </p:spTree>
    <p:extLst>
      <p:ext uri="{BB962C8B-B14F-4D97-AF65-F5344CB8AC3E}">
        <p14:creationId xmlns:p14="http://schemas.microsoft.com/office/powerpoint/2010/main" val="2437225260"/>
      </p:ext>
    </p:extLst>
  </p:cSld>
  <p:clrMapOvr>
    <a:masterClrMapping/>
  </p:clrMapOvr>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620683"/>
          </a:xfrm>
        </p:spPr>
        <p:txBody>
          <a:bodyPr/>
          <a:lstStyle>
            <a:lvl1pPr>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447802"/>
            <a:ext cx="8363938" cy="200567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27161891"/>
      </p:ext>
    </p:extLst>
  </p:cSld>
  <p:clrMapOvr>
    <a:masterClrMapping/>
  </p:clrMapOvr>
  <p:transition xmlns:p14="http://schemas.microsoft.com/office/powerpoint/2010/mai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Photo and Title">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0" y="5778000"/>
            <a:ext cx="9144000" cy="1080000"/>
          </a:xfrm>
          <a:prstGeom prst="rect">
            <a:avLst/>
          </a:prstGeom>
          <a:solidFill>
            <a:schemeClr val="tx1">
              <a:alpha val="90000"/>
            </a:schemeClr>
          </a:solidFill>
        </p:spPr>
        <p:txBody>
          <a:bodyPr anchor="ctr"/>
          <a:lstStyle>
            <a:lvl1pPr marL="0" indent="0" algn="ctr">
              <a:buNone/>
              <a:defRPr sz="5400" spc="-300">
                <a:effectLst>
                  <a:outerShdw blurRad="38100" dist="38100" dir="2700000" algn="tl">
                    <a:srgbClr val="000000">
                      <a:alpha val="43137"/>
                    </a:srgbClr>
                  </a:outerShdw>
                </a:effectLst>
                <a:latin typeface="Segoe UI" pitchFamily="34" charset="0"/>
                <a:ea typeface="Segoe UI" pitchFamily="34" charset="0"/>
                <a:cs typeface="Segoe UI" pitchFamily="34" charset="0"/>
              </a:defRPr>
            </a:lvl1pPr>
            <a:lvl2pPr marL="457200" indent="0" algn="ctr">
              <a:buNone/>
              <a:defRPr>
                <a:latin typeface="Segoe UI" pitchFamily="34" charset="0"/>
                <a:ea typeface="Segoe UI" pitchFamily="34" charset="0"/>
                <a:cs typeface="Segoe UI" pitchFamily="34" charset="0"/>
              </a:defRPr>
            </a:lvl2pPr>
            <a:lvl3pPr marL="914400" indent="0" algn="ctr">
              <a:buNone/>
              <a:defRPr>
                <a:latin typeface="Segoe UI" pitchFamily="34" charset="0"/>
                <a:ea typeface="Segoe UI" pitchFamily="34" charset="0"/>
                <a:cs typeface="Segoe UI" pitchFamily="34" charset="0"/>
              </a:defRPr>
            </a:lvl3pPr>
            <a:lvl4pPr marL="1371600" indent="0" algn="ctr">
              <a:buNone/>
              <a:defRPr>
                <a:latin typeface="Segoe UI" pitchFamily="34" charset="0"/>
                <a:ea typeface="Segoe UI" pitchFamily="34" charset="0"/>
                <a:cs typeface="Segoe UI" pitchFamily="34" charset="0"/>
              </a:defRPr>
            </a:lvl4pPr>
            <a:lvl5pPr marL="1828800" indent="0" algn="ctr">
              <a:buNone/>
              <a:defRPr>
                <a:latin typeface="Segoe UI" pitchFamily="34" charset="0"/>
                <a:ea typeface="Segoe UI" pitchFamily="34" charset="0"/>
                <a:cs typeface="Segoe UI" pitchFamily="34" charset="0"/>
              </a:defRPr>
            </a:lvl5pPr>
          </a:lstStyle>
          <a:p>
            <a:pPr lvl="0"/>
            <a:r>
              <a:rPr lang="en-US" smtClean="0"/>
              <a:t>Click to edit Master text styles</a:t>
            </a:r>
          </a:p>
        </p:txBody>
      </p:sp>
    </p:spTree>
    <p:extLst>
      <p:ext uri="{BB962C8B-B14F-4D97-AF65-F5344CB8AC3E}">
        <p14:creationId xmlns:p14="http://schemas.microsoft.com/office/powerpoint/2010/main" val="2165079183"/>
      </p:ext>
    </p:extLst>
  </p:cSld>
  <p:clrMapOvr>
    <a:masterClrMapping/>
  </p:clrMapOvr>
  <p:timing>
    <p:tnLst>
      <p:par>
        <p:cTn xmlns:p14="http://schemas.microsoft.com/office/powerpoint/2010/mai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2-Column Layout with Backgroun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792000" y="549000"/>
            <a:ext cx="7560000" cy="5760000"/>
          </a:xfrm>
          <a:prstGeom prst="rect">
            <a:avLst/>
          </a:prstGeom>
          <a:solidFill>
            <a:schemeClr val="tx1">
              <a:alpha val="90000"/>
            </a:schemeClr>
          </a:solidFill>
        </p:spPr>
        <p:txBody>
          <a:bodyPr wrap="square" lIns="108000" tIns="108000" rIns="108000" bIns="108000" numCol="1" anchor="ctr"/>
          <a:lstStyle>
            <a:lvl1pPr marL="0" indent="0" algn="ctr">
              <a:buNone/>
              <a:defRPr sz="5400" spc="-300">
                <a:solidFill>
                  <a:schemeClr val="bg1"/>
                </a:solidFill>
                <a:effectLst>
                  <a:outerShdw blurRad="38100" dist="38100" dir="2700000" algn="tl">
                    <a:srgbClr val="000000">
                      <a:alpha val="43137"/>
                    </a:srgbClr>
                  </a:outerShdw>
                </a:effectLst>
                <a:latin typeface="Segoe UI" pitchFamily="34" charset="0"/>
                <a:ea typeface="Segoe UI" pitchFamily="34" charset="0"/>
                <a:cs typeface="Segoe UI" pitchFamily="34" charset="0"/>
              </a:defRPr>
            </a:lvl1pPr>
            <a:lvl2pPr>
              <a:defRPr sz="3200" spc="-150">
                <a:solidFill>
                  <a:schemeClr val="bg1"/>
                </a:solidFill>
                <a:effectLst>
                  <a:outerShdw blurRad="38100" dist="38100" dir="2700000" algn="tl">
                    <a:srgbClr val="000000">
                      <a:alpha val="43137"/>
                    </a:srgbClr>
                  </a:outerShdw>
                </a:effectLst>
                <a:latin typeface="Segoe UI" pitchFamily="34" charset="0"/>
                <a:ea typeface="Segoe UI" pitchFamily="34" charset="0"/>
                <a:cs typeface="Segoe UI" pitchFamily="34" charset="0"/>
              </a:defRPr>
            </a:lvl2pPr>
            <a:lvl3pPr>
              <a:defRPr sz="3200" spc="-150">
                <a:solidFill>
                  <a:schemeClr val="bg1"/>
                </a:solidFill>
                <a:effectLst>
                  <a:outerShdw blurRad="38100" dist="38100" dir="2700000" algn="tl">
                    <a:srgbClr val="000000">
                      <a:alpha val="43137"/>
                    </a:srgbClr>
                  </a:outerShdw>
                </a:effectLst>
                <a:latin typeface="Segoe UI" pitchFamily="34" charset="0"/>
                <a:ea typeface="Segoe UI" pitchFamily="34" charset="0"/>
                <a:cs typeface="Segoe UI" pitchFamily="34" charset="0"/>
              </a:defRPr>
            </a:lvl3pPr>
            <a:lvl4pPr>
              <a:defRPr sz="3200" spc="-150">
                <a:solidFill>
                  <a:schemeClr val="bg1"/>
                </a:solidFill>
                <a:effectLst>
                  <a:outerShdw blurRad="38100" dist="38100" dir="2700000" algn="tl">
                    <a:srgbClr val="000000">
                      <a:alpha val="43137"/>
                    </a:srgbClr>
                  </a:outerShdw>
                </a:effectLst>
                <a:latin typeface="Segoe UI" pitchFamily="34" charset="0"/>
                <a:ea typeface="Segoe UI" pitchFamily="34" charset="0"/>
                <a:cs typeface="Segoe UI" pitchFamily="34" charset="0"/>
              </a:defRPr>
            </a:lvl4pPr>
            <a:lvl5pPr>
              <a:defRPr sz="3200" spc="-150">
                <a:solidFill>
                  <a:schemeClr val="bg1"/>
                </a:solidFill>
                <a:effectLst>
                  <a:outerShdw blurRad="38100" dist="38100" dir="2700000" algn="tl">
                    <a:srgbClr val="000000">
                      <a:alpha val="43137"/>
                    </a:srgbClr>
                  </a:outerShdw>
                </a:effectLst>
                <a:latin typeface="Segoe UI" pitchFamily="34" charset="0"/>
                <a:ea typeface="Segoe UI" pitchFamily="34" charset="0"/>
                <a:cs typeface="Segoe UI" pitchFamily="34" charset="0"/>
              </a:defRPr>
            </a:lvl5pPr>
          </a:lstStyle>
          <a:p>
            <a:pPr lvl="0"/>
            <a:r>
              <a:rPr lang="en-US" smtClean="0"/>
              <a:t>Click to edit Master text styles</a:t>
            </a:r>
          </a:p>
        </p:txBody>
      </p:sp>
    </p:spTree>
    <p:extLst>
      <p:ext uri="{BB962C8B-B14F-4D97-AF65-F5344CB8AC3E}">
        <p14:creationId xmlns:p14="http://schemas.microsoft.com/office/powerpoint/2010/main" val="3076925451"/>
      </p:ext>
    </p:extLst>
  </p:cSld>
  <p:clrMapOvr>
    <a:masterClrMapping/>
  </p:clrMapOvr>
  <p:timing>
    <p:tnLst>
      <p:par>
        <p:cTn xmlns:p14="http://schemas.microsoft.com/office/powerpoint/2010/mai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type="blank" preserve="1">
  <p:cSld name="Demo">
    <p:spTree>
      <p:nvGrpSpPr>
        <p:cNvPr id="1" name=""/>
        <p:cNvGrpSpPr/>
        <p:nvPr/>
      </p:nvGrpSpPr>
      <p:grpSpPr>
        <a:xfrm>
          <a:off x="0" y="0"/>
          <a:ext cx="0" cy="0"/>
          <a:chOff x="0" y="0"/>
          <a:chExt cx="0" cy="0"/>
        </a:xfrm>
      </p:grpSpPr>
      <p:sp>
        <p:nvSpPr>
          <p:cNvPr id="5" name="TextBox 4"/>
          <p:cNvSpPr txBox="1"/>
          <p:nvPr userDrawn="1"/>
        </p:nvSpPr>
        <p:spPr>
          <a:xfrm>
            <a:off x="3276600" y="4184809"/>
            <a:ext cx="4629794" cy="2215991"/>
          </a:xfrm>
          <a:prstGeom prst="rect">
            <a:avLst/>
          </a:prstGeom>
          <a:noFill/>
        </p:spPr>
        <p:txBody>
          <a:bodyPr wrap="none" rtlCol="0" anchor="ctr">
            <a:spAutoFit/>
          </a:bodyPr>
          <a:lstStyle/>
          <a:p>
            <a:r>
              <a:rPr lang="en-AU" sz="13800" b="1" i="1" spc="-300" dirty="0">
                <a:solidFill>
                  <a:prstClr val="black"/>
                </a:solidFill>
                <a:latin typeface="Segoe UI" pitchFamily="34" charset="0"/>
              </a:rPr>
              <a:t>demo</a:t>
            </a:r>
          </a:p>
        </p:txBody>
      </p:sp>
    </p:spTree>
    <p:extLst>
      <p:ext uri="{BB962C8B-B14F-4D97-AF65-F5344CB8AC3E}">
        <p14:creationId xmlns:p14="http://schemas.microsoft.com/office/powerpoint/2010/main" val="57968912"/>
      </p:ext>
    </p:extLst>
  </p:cSld>
  <p:clrMapOvr>
    <a:masterClrMapping/>
  </p:clrMapOvr>
  <p:timing>
    <p:tnLst>
      <p:par>
        <p:cTn xmlns:p14="http://schemas.microsoft.com/office/powerpoint/2010/mai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US"/>
          </a:p>
        </p:txBody>
      </p:sp>
      <p:sp>
        <p:nvSpPr>
          <p:cNvPr id="3" name="Content Placeholder 2"/>
          <p:cNvSpPr>
            <a:spLocks noGrp="1"/>
          </p:cNvSpPr>
          <p:nvPr>
            <p:ph idx="1"/>
          </p:nvPr>
        </p:nvSpPr>
        <p:spPr>
          <a:xfrm>
            <a:off x="457200" y="1600200"/>
            <a:ext cx="8229600" cy="4525963"/>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AE062B9B-896E-4975-896A-78D71B1CD5B8}" type="datetimeFigureOut">
              <a:rPr lang="en-US" smtClean="0"/>
              <a:t>3/12/12</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F0B3028B-E1D9-42F4-990A-680C43838639}" type="slidenum">
              <a:rPr lang="en-US" smtClean="0"/>
              <a:t>‹#›</a:t>
            </a:fld>
            <a:endParaRPr lang="en-US"/>
          </a:p>
        </p:txBody>
      </p:sp>
    </p:spTree>
    <p:extLst>
      <p:ext uri="{BB962C8B-B14F-4D97-AF65-F5344CB8AC3E}">
        <p14:creationId xmlns:p14="http://schemas.microsoft.com/office/powerpoint/2010/main" val="4003418642"/>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971800" y="3797300"/>
            <a:ext cx="5410200" cy="685800"/>
          </a:xfrm>
          <a:prstGeom prst="rect">
            <a:avLst/>
          </a:prstGeom>
        </p:spPr>
        <p:txBody>
          <a:bodyPr lIns="0" tIns="0" rIns="0" bIns="0" anchor="t"/>
          <a:lstStyle>
            <a:lvl1pPr algn="l">
              <a:defRPr sz="4000" b="1" spc="-150">
                <a:solidFill>
                  <a:schemeClr val="tx1"/>
                </a:solidFill>
                <a:effectLst>
                  <a:outerShdw blurRad="38100" dist="38100" dir="2700000" algn="tl">
                    <a:srgbClr val="000000">
                      <a:alpha val="43137"/>
                    </a:srgbClr>
                  </a:outerShdw>
                </a:effectLst>
                <a:latin typeface="Segoe UI" pitchFamily="34" charset="0"/>
              </a:defRPr>
            </a:lvl1pPr>
          </a:lstStyle>
          <a:p>
            <a:r>
              <a:rPr lang="en-US" smtClean="0"/>
              <a:t>Click to edit Master title style</a:t>
            </a:r>
            <a:endParaRPr lang="en-US" dirty="0"/>
          </a:p>
        </p:txBody>
      </p:sp>
      <p:sp>
        <p:nvSpPr>
          <p:cNvPr id="3" name="Subtitle 2"/>
          <p:cNvSpPr>
            <a:spLocks noGrp="1"/>
          </p:cNvSpPr>
          <p:nvPr>
            <p:ph type="subTitle" idx="1"/>
          </p:nvPr>
        </p:nvSpPr>
        <p:spPr>
          <a:xfrm>
            <a:off x="2971800" y="4572000"/>
            <a:ext cx="5410200" cy="1981200"/>
          </a:xfrm>
          <a:prstGeom prst="rect">
            <a:avLst/>
          </a:prstGeom>
        </p:spPr>
        <p:txBody>
          <a:bodyPr lIns="0" tIns="0" rIns="0" bIns="0" anchor="b"/>
          <a:lstStyle>
            <a:lvl1pPr marL="0" indent="0" algn="l">
              <a:spcBef>
                <a:spcPts val="0"/>
              </a:spcBef>
              <a:buNone/>
              <a:defRPr sz="2800" spc="-150">
                <a:solidFill>
                  <a:schemeClr val="bg1">
                    <a:lumMod val="95000"/>
                  </a:schemeClr>
                </a:solidFill>
                <a:effectLst>
                  <a:outerShdw blurRad="38100" dist="38100" dir="2700000" algn="tl">
                    <a:srgbClr val="000000">
                      <a:alpha val="43137"/>
                    </a:srgbClr>
                  </a:outerShdw>
                </a:effectLst>
                <a:latin typeface="Segoe UI"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1834457416"/>
      </p:ext>
    </p:extLst>
  </p:cSld>
  <p:clrMapOvr>
    <a:masterClrMapping/>
  </p:clrMapOvr>
  <p:timing>
    <p:tnLst>
      <p:par>
        <p:cTn xmlns:p14="http://schemas.microsoft.com/office/powerpoint/2010/mai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1"/>
            <a:ext cx="2133600" cy="365125"/>
          </a:xfrm>
          <a:prstGeom prst="rect">
            <a:avLst/>
          </a:prstGeom>
        </p:spPr>
        <p:txBody>
          <a:bodyPr/>
          <a:lstStyle>
            <a:lvl1pPr>
              <a:defRPr>
                <a:latin typeface="Segoe UI" pitchFamily="34" charset="0"/>
              </a:defRPr>
            </a:lvl1pPr>
          </a:lstStyle>
          <a:p>
            <a:fld id="{53B3622E-D463-4256-B9C2-0E6300B96BB7}" type="datetimeFigureOut">
              <a:rPr lang="en-US" smtClean="0">
                <a:solidFill>
                  <a:prstClr val="black"/>
                </a:solidFill>
              </a:rPr>
              <a:pPr/>
              <a:t>3/12/12</a:t>
            </a:fld>
            <a:endParaRPr lang="en-US" dirty="0">
              <a:solidFill>
                <a:prstClr val="black"/>
              </a:solidFill>
            </a:endParaRPr>
          </a:p>
        </p:txBody>
      </p:sp>
      <p:sp>
        <p:nvSpPr>
          <p:cNvPr id="3" name="Footer Placeholder 2"/>
          <p:cNvSpPr>
            <a:spLocks noGrp="1"/>
          </p:cNvSpPr>
          <p:nvPr>
            <p:ph type="ftr" sz="quarter" idx="11"/>
          </p:nvPr>
        </p:nvSpPr>
        <p:spPr>
          <a:xfrm>
            <a:off x="3124200" y="6356351"/>
            <a:ext cx="2895600" cy="365125"/>
          </a:xfrm>
          <a:prstGeom prst="rect">
            <a:avLst/>
          </a:prstGeom>
        </p:spPr>
        <p:txBody>
          <a:bodyPr/>
          <a:lstStyle>
            <a:lvl1pPr>
              <a:defRPr>
                <a:latin typeface="Segoe UI" pitchFamily="34" charset="0"/>
              </a:defRPr>
            </a:lvl1pPr>
          </a:lstStyle>
          <a:p>
            <a:endParaRPr lang="en-US" dirty="0">
              <a:solidFill>
                <a:prstClr val="black"/>
              </a:solidFill>
            </a:endParaRPr>
          </a:p>
        </p:txBody>
      </p:sp>
      <p:sp>
        <p:nvSpPr>
          <p:cNvPr id="4" name="Slide Number Placeholder 3"/>
          <p:cNvSpPr>
            <a:spLocks noGrp="1"/>
          </p:cNvSpPr>
          <p:nvPr>
            <p:ph type="sldNum" sz="quarter" idx="12"/>
          </p:nvPr>
        </p:nvSpPr>
        <p:spPr>
          <a:xfrm>
            <a:off x="6553200" y="6356351"/>
            <a:ext cx="2133600" cy="365125"/>
          </a:xfrm>
          <a:prstGeom prst="rect">
            <a:avLst/>
          </a:prstGeom>
        </p:spPr>
        <p:txBody>
          <a:bodyPr/>
          <a:lstStyle>
            <a:lvl1pPr>
              <a:defRPr>
                <a:latin typeface="Segoe UI" pitchFamily="34" charset="0"/>
              </a:defRPr>
            </a:lvl1pPr>
          </a:lstStyle>
          <a:p>
            <a:fld id="{B9AE970A-1F87-4BEE-A4E4-FAC78FA6147D}" type="slidenum">
              <a:rPr lang="en-US" smtClean="0">
                <a:solidFill>
                  <a:prstClr val="black"/>
                </a:solidFill>
              </a:rPr>
              <a:pPr/>
              <a:t>‹#›</a:t>
            </a:fld>
            <a:endParaRPr lang="en-US" dirty="0">
              <a:solidFill>
                <a:prstClr val="black"/>
              </a:solidFill>
            </a:endParaRPr>
          </a:p>
        </p:txBody>
      </p:sp>
    </p:spTree>
    <p:extLst>
      <p:ext uri="{BB962C8B-B14F-4D97-AF65-F5344CB8AC3E}">
        <p14:creationId xmlns:p14="http://schemas.microsoft.com/office/powerpoint/2010/main" val="3858865253"/>
      </p:ext>
    </p:extLst>
  </p:cSld>
  <p:clrMapOvr>
    <a:masterClrMapping/>
  </p:clrMapOvr>
  <p:timing>
    <p:tnLst>
      <p:par>
        <p:cTn xmlns:p14="http://schemas.microsoft.com/office/powerpoint/2010/mai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Photo and Title">
    <p:bg>
      <p:bgPr>
        <a:solidFill>
          <a:schemeClr val="bg1"/>
        </a:solid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0" y="5778000"/>
            <a:ext cx="9144000" cy="1080000"/>
          </a:xfrm>
          <a:prstGeom prst="rect">
            <a:avLst/>
          </a:prstGeom>
          <a:solidFill>
            <a:schemeClr val="tx1">
              <a:alpha val="90000"/>
            </a:schemeClr>
          </a:solidFill>
        </p:spPr>
        <p:txBody>
          <a:bodyPr anchor="ctr"/>
          <a:lstStyle>
            <a:lvl1pPr marL="0" indent="0" algn="ctr">
              <a:buNone/>
              <a:defRPr sz="5400" spc="-300">
                <a:effectLst>
                  <a:outerShdw blurRad="38100" dist="38100" dir="2700000" algn="tl">
                    <a:srgbClr val="000000">
                      <a:alpha val="43137"/>
                    </a:srgbClr>
                  </a:outerShdw>
                </a:effectLst>
                <a:latin typeface="Segoe UI" pitchFamily="34" charset="0"/>
                <a:ea typeface="Segoe UI" pitchFamily="34" charset="0"/>
                <a:cs typeface="Segoe UI" pitchFamily="34" charset="0"/>
              </a:defRPr>
            </a:lvl1pPr>
            <a:lvl2pPr marL="457200" indent="0" algn="ctr">
              <a:buNone/>
              <a:defRPr>
                <a:latin typeface="Segoe UI" pitchFamily="34" charset="0"/>
                <a:ea typeface="Segoe UI" pitchFamily="34" charset="0"/>
                <a:cs typeface="Segoe UI" pitchFamily="34" charset="0"/>
              </a:defRPr>
            </a:lvl2pPr>
            <a:lvl3pPr marL="914400" indent="0" algn="ctr">
              <a:buNone/>
              <a:defRPr>
                <a:latin typeface="Segoe UI" pitchFamily="34" charset="0"/>
                <a:ea typeface="Segoe UI" pitchFamily="34" charset="0"/>
                <a:cs typeface="Segoe UI" pitchFamily="34" charset="0"/>
              </a:defRPr>
            </a:lvl3pPr>
            <a:lvl4pPr marL="1371600" indent="0" algn="ctr">
              <a:buNone/>
              <a:defRPr>
                <a:latin typeface="Segoe UI" pitchFamily="34" charset="0"/>
                <a:ea typeface="Segoe UI" pitchFamily="34" charset="0"/>
                <a:cs typeface="Segoe UI" pitchFamily="34" charset="0"/>
              </a:defRPr>
            </a:lvl4pPr>
            <a:lvl5pPr marL="1828800" indent="0" algn="ctr">
              <a:buNone/>
              <a:defRPr>
                <a:latin typeface="Segoe UI" pitchFamily="34" charset="0"/>
                <a:ea typeface="Segoe UI" pitchFamily="34" charset="0"/>
                <a:cs typeface="Segoe UI" pitchFamily="34" charset="0"/>
              </a:defRPr>
            </a:lvl5pPr>
          </a:lstStyle>
          <a:p>
            <a:pPr lvl="0"/>
            <a:r>
              <a:rPr lang="en-US" smtClean="0"/>
              <a:t>Click to edit Master text styles</a:t>
            </a:r>
          </a:p>
        </p:txBody>
      </p:sp>
    </p:spTree>
    <p:extLst>
      <p:ext uri="{BB962C8B-B14F-4D97-AF65-F5344CB8AC3E}">
        <p14:creationId xmlns:p14="http://schemas.microsoft.com/office/powerpoint/2010/main" val="538205546"/>
      </p:ext>
    </p:extLst>
  </p:cSld>
  <p:clrMapOvr>
    <a:masterClrMapping/>
  </p:clrMapOvr>
  <p:timing>
    <p:tnLst>
      <p:par>
        <p:cTn xmlns:p14="http://schemas.microsoft.com/office/powerpoint/2010/mai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2-Column Layout with Background">
    <p:bg>
      <p:bgPr>
        <a:solidFill>
          <a:schemeClr val="bg1"/>
        </a:solid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792000" y="549000"/>
            <a:ext cx="7560000" cy="5760000"/>
          </a:xfrm>
          <a:prstGeom prst="rect">
            <a:avLst/>
          </a:prstGeom>
          <a:solidFill>
            <a:schemeClr val="tx1">
              <a:alpha val="90000"/>
            </a:schemeClr>
          </a:solidFill>
        </p:spPr>
        <p:txBody>
          <a:bodyPr wrap="square" lIns="108000" tIns="108000" rIns="108000" bIns="108000" numCol="1" anchor="ctr"/>
          <a:lstStyle>
            <a:lvl1pPr marL="0" indent="0" algn="ctr">
              <a:buNone/>
              <a:defRPr sz="5400" spc="-300">
                <a:solidFill>
                  <a:schemeClr val="bg1"/>
                </a:solidFill>
                <a:effectLst>
                  <a:outerShdw blurRad="38100" dist="38100" dir="2700000" algn="tl">
                    <a:srgbClr val="000000">
                      <a:alpha val="43137"/>
                    </a:srgbClr>
                  </a:outerShdw>
                </a:effectLst>
                <a:latin typeface="Segoe UI" pitchFamily="34" charset="0"/>
                <a:ea typeface="Segoe UI" pitchFamily="34" charset="0"/>
                <a:cs typeface="Segoe UI" pitchFamily="34" charset="0"/>
              </a:defRPr>
            </a:lvl1pPr>
            <a:lvl2pPr>
              <a:defRPr sz="3200" spc="-150">
                <a:solidFill>
                  <a:schemeClr val="bg1"/>
                </a:solidFill>
                <a:effectLst>
                  <a:outerShdw blurRad="38100" dist="38100" dir="2700000" algn="tl">
                    <a:srgbClr val="000000">
                      <a:alpha val="43137"/>
                    </a:srgbClr>
                  </a:outerShdw>
                </a:effectLst>
                <a:latin typeface="Segoe UI" pitchFamily="34" charset="0"/>
                <a:ea typeface="Segoe UI" pitchFamily="34" charset="0"/>
                <a:cs typeface="Segoe UI" pitchFamily="34" charset="0"/>
              </a:defRPr>
            </a:lvl2pPr>
            <a:lvl3pPr>
              <a:defRPr sz="3200" spc="-150">
                <a:solidFill>
                  <a:schemeClr val="bg1"/>
                </a:solidFill>
                <a:effectLst>
                  <a:outerShdw blurRad="38100" dist="38100" dir="2700000" algn="tl">
                    <a:srgbClr val="000000">
                      <a:alpha val="43137"/>
                    </a:srgbClr>
                  </a:outerShdw>
                </a:effectLst>
                <a:latin typeface="Segoe UI" pitchFamily="34" charset="0"/>
                <a:ea typeface="Segoe UI" pitchFamily="34" charset="0"/>
                <a:cs typeface="Segoe UI" pitchFamily="34" charset="0"/>
              </a:defRPr>
            </a:lvl3pPr>
            <a:lvl4pPr>
              <a:defRPr sz="3200" spc="-150">
                <a:solidFill>
                  <a:schemeClr val="bg1"/>
                </a:solidFill>
                <a:effectLst>
                  <a:outerShdw blurRad="38100" dist="38100" dir="2700000" algn="tl">
                    <a:srgbClr val="000000">
                      <a:alpha val="43137"/>
                    </a:srgbClr>
                  </a:outerShdw>
                </a:effectLst>
                <a:latin typeface="Segoe UI" pitchFamily="34" charset="0"/>
                <a:ea typeface="Segoe UI" pitchFamily="34" charset="0"/>
                <a:cs typeface="Segoe UI" pitchFamily="34" charset="0"/>
              </a:defRPr>
            </a:lvl4pPr>
            <a:lvl5pPr>
              <a:defRPr sz="3200" spc="-150">
                <a:solidFill>
                  <a:schemeClr val="bg1"/>
                </a:solidFill>
                <a:effectLst>
                  <a:outerShdw blurRad="38100" dist="38100" dir="2700000" algn="tl">
                    <a:srgbClr val="000000">
                      <a:alpha val="43137"/>
                    </a:srgbClr>
                  </a:outerShdw>
                </a:effectLst>
                <a:latin typeface="Segoe UI" pitchFamily="34" charset="0"/>
                <a:ea typeface="Segoe UI" pitchFamily="34" charset="0"/>
                <a:cs typeface="Segoe UI" pitchFamily="34" charset="0"/>
              </a:defRPr>
            </a:lvl5pPr>
          </a:lstStyle>
          <a:p>
            <a:pPr lvl="0"/>
            <a:r>
              <a:rPr lang="en-US" smtClean="0"/>
              <a:t>Click to edit Master text styles</a:t>
            </a:r>
          </a:p>
        </p:txBody>
      </p:sp>
    </p:spTree>
    <p:extLst>
      <p:ext uri="{BB962C8B-B14F-4D97-AF65-F5344CB8AC3E}">
        <p14:creationId xmlns:p14="http://schemas.microsoft.com/office/powerpoint/2010/main" val="4204004617"/>
      </p:ext>
    </p:extLst>
  </p:cSld>
  <p:clrMapOvr>
    <a:masterClrMapping/>
  </p:clrMapOvr>
  <p:timing>
    <p:tnLst>
      <p:par>
        <p:cTn xmlns:p14="http://schemas.microsoft.com/office/powerpoint/2010/mai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type="blank" preserve="1">
  <p:cSld name="Demo">
    <p:spTree>
      <p:nvGrpSpPr>
        <p:cNvPr id="1" name=""/>
        <p:cNvGrpSpPr/>
        <p:nvPr/>
      </p:nvGrpSpPr>
      <p:grpSpPr>
        <a:xfrm>
          <a:off x="0" y="0"/>
          <a:ext cx="0" cy="0"/>
          <a:chOff x="0" y="0"/>
          <a:chExt cx="0" cy="0"/>
        </a:xfrm>
      </p:grpSpPr>
      <p:sp>
        <p:nvSpPr>
          <p:cNvPr id="5" name="TextBox 4"/>
          <p:cNvSpPr txBox="1"/>
          <p:nvPr userDrawn="1"/>
        </p:nvSpPr>
        <p:spPr>
          <a:xfrm>
            <a:off x="3276600" y="4184809"/>
            <a:ext cx="4629794" cy="2215991"/>
          </a:xfrm>
          <a:prstGeom prst="rect">
            <a:avLst/>
          </a:prstGeom>
          <a:noFill/>
        </p:spPr>
        <p:txBody>
          <a:bodyPr wrap="none" rtlCol="0" anchor="ctr">
            <a:spAutoFit/>
          </a:bodyPr>
          <a:lstStyle/>
          <a:p>
            <a:r>
              <a:rPr lang="en-AU" sz="13800" b="1" i="1" spc="-300" dirty="0">
                <a:solidFill>
                  <a:prstClr val="black"/>
                </a:solidFill>
                <a:latin typeface="Segoe UI" pitchFamily="34" charset="0"/>
              </a:rPr>
              <a:t>demo</a:t>
            </a:r>
          </a:p>
        </p:txBody>
      </p:sp>
    </p:spTree>
    <p:extLst>
      <p:ext uri="{BB962C8B-B14F-4D97-AF65-F5344CB8AC3E}">
        <p14:creationId xmlns:p14="http://schemas.microsoft.com/office/powerpoint/2010/main" val="3190137991"/>
      </p:ext>
    </p:extLst>
  </p:cSld>
  <p:clrMapOvr>
    <a:masterClrMapping/>
  </p:clrMapOvr>
  <p:timing>
    <p:tnLst>
      <p:par>
        <p:cTn xmlns:p14="http://schemas.microsoft.com/office/powerpoint/2010/mai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0"/>
            <a:ext cx="8363938" cy="620683"/>
          </a:xfrm>
          <a:prstGeom prst="rect">
            <a:avLst/>
          </a:prstGeom>
        </p:spPr>
        <p:txBody>
          <a:bodyPr/>
          <a:lstStyle>
            <a:lvl1pPr>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447800"/>
            <a:ext cx="8363938" cy="2005677"/>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27161891"/>
      </p:ext>
    </p:extLst>
  </p:cSld>
  <p:clrMapOvr>
    <a:masterClrMapping/>
  </p:clrMapOvr>
  <p:transition xmlns:p14="http://schemas.microsoft.com/office/powerpoint/2010/mai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4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620683"/>
          </a:xfrm>
        </p:spPr>
        <p:txBody>
          <a:bodyPr/>
          <a:lstStyle>
            <a:lvl1pPr>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447799"/>
            <a:ext cx="8363938" cy="2000548"/>
          </a:xfrm>
        </p:spPr>
        <p:txBody>
          <a:bodyPr/>
          <a:lstStyle>
            <a:lvl1pPr marL="460375" indent="-460375">
              <a:buFontTx/>
              <a:buBlip>
                <a:blip r:embed="rId2"/>
              </a:buBlip>
              <a:defRPr/>
            </a:lvl1pPr>
            <a:lvl2pPr marL="855663" indent="-395288">
              <a:buFontTx/>
              <a:buBlip>
                <a:blip r:embed="rId2"/>
              </a:buBlip>
              <a:defRPr/>
            </a:lvl2pPr>
            <a:lvl3pPr marL="1258888" indent="-403225">
              <a:buFontTx/>
              <a:buBlip>
                <a:blip r:embed="rId2"/>
              </a:buBlip>
              <a:defRPr/>
            </a:lvl3pPr>
            <a:lvl4pPr marL="1604963" indent="-346075">
              <a:buFontTx/>
              <a:buBlip>
                <a:blip r:embed="rId2"/>
              </a:buBlip>
              <a:defRPr/>
            </a:lvl4pPr>
            <a:lvl5pPr marL="1941513" indent="-336550">
              <a:buFontTx/>
              <a:buBlip>
                <a:blip r:embed="rId2"/>
              </a:buBlip>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38837228"/>
      </p:ext>
    </p:extLst>
  </p:cSld>
  <p:clrMapOvr>
    <a:masterClrMapping/>
  </p:clrMapOvr>
  <p:transition xmlns:p14="http://schemas.microsoft.com/office/powerpoint/2010/mai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cSld name="Use for slides with Software Code">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0"/>
            <a:ext cx="8363938" cy="620683"/>
          </a:xfrm>
          <a:prstGeom prst="rect">
            <a:avLst/>
          </a:prstGeom>
        </p:spPr>
        <p:txBody>
          <a:bodyPr/>
          <a:lstStyle>
            <a:lvl1pPr>
              <a:defRPr>
                <a:solidFill>
                  <a:schemeClr val="accent1">
                    <a:alpha val="99000"/>
                  </a:schemeClr>
                </a:soli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a:xfrm>
            <a:off x="389437" y="1905001"/>
            <a:ext cx="8363937" cy="2005677"/>
          </a:xfrm>
          <a:prstGeom prst="rect">
            <a:avLst/>
          </a:prstGeo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0"/>
            <a:ext cx="8363938" cy="620683"/>
          </a:xfrm>
          <a:prstGeom prst="rect">
            <a:avLst/>
          </a:prstGeom>
        </p:spPr>
        <p:txBody>
          <a:bodyPr/>
          <a:lstStyle>
            <a:lvl1pPr>
              <a:defRPr/>
            </a:lvl1pPr>
          </a:lstStyle>
          <a:p>
            <a:r>
              <a:rPr lang="en-US" smtClean="0"/>
              <a:t>Click to edit Master title style</a:t>
            </a:r>
            <a:endParaRPr lang="en-US" dirty="0"/>
          </a:p>
        </p:txBody>
      </p:sp>
      <p:sp>
        <p:nvSpPr>
          <p:cNvPr id="3" name="Content Placeholder 2"/>
          <p:cNvSpPr>
            <a:spLocks noGrp="1"/>
          </p:cNvSpPr>
          <p:nvPr>
            <p:ph idx="1"/>
          </p:nvPr>
        </p:nvSpPr>
        <p:spPr>
          <a:xfrm>
            <a:off x="389436" y="1447799"/>
            <a:ext cx="8363938" cy="2000548"/>
          </a:xfrm>
          <a:prstGeom prst="rect">
            <a:avLst/>
          </a:prstGeom>
        </p:spPr>
        <p:txBody>
          <a:bodyPr/>
          <a:lstStyle>
            <a:lvl1pPr marL="460375" indent="-460375">
              <a:lnSpc>
                <a:spcPct val="90000"/>
              </a:lnSpc>
              <a:buFontTx/>
              <a:buBlip>
                <a:blip r:embed="rId2"/>
              </a:buBlip>
              <a:defRPr/>
            </a:lvl1pPr>
            <a:lvl2pPr marL="855663" indent="-395288">
              <a:lnSpc>
                <a:spcPct val="90000"/>
              </a:lnSpc>
              <a:buFontTx/>
              <a:buBlip>
                <a:blip r:embed="rId2"/>
              </a:buBlip>
              <a:defRPr/>
            </a:lvl2pPr>
            <a:lvl3pPr marL="1258888" indent="-403225">
              <a:lnSpc>
                <a:spcPct val="90000"/>
              </a:lnSpc>
              <a:buFontTx/>
              <a:buBlip>
                <a:blip r:embed="rId2"/>
              </a:buBlip>
              <a:defRPr/>
            </a:lvl3pPr>
            <a:lvl4pPr marL="1604963" indent="-346075">
              <a:lnSpc>
                <a:spcPct val="90000"/>
              </a:lnSpc>
              <a:buFontTx/>
              <a:buBlip>
                <a:blip r:embed="rId2"/>
              </a:buBlip>
              <a:defRPr/>
            </a:lvl4pPr>
            <a:lvl5pPr marL="1941513" indent="-336550">
              <a:lnSpc>
                <a:spcPct val="90000"/>
              </a:lnSpc>
              <a:buFontTx/>
              <a:buBlip>
                <a:blip r:embed="rId2"/>
              </a:buBlip>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25176075"/>
      </p:ext>
    </p:extLst>
  </p:cSld>
  <p:clrMapOvr>
    <a:masterClrMapping/>
  </p:clrMapOvr>
  <p:transition xmlns:p14="http://schemas.microsoft.com/office/powerpoint/2010/mai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cSld name="1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 Placeholder 6"/>
          <p:cNvSpPr>
            <a:spLocks noGrp="1"/>
          </p:cNvSpPr>
          <p:nvPr>
            <p:ph type="body" sz="quarter" idx="10" hasCustomPrompt="1"/>
          </p:nvPr>
        </p:nvSpPr>
        <p:spPr>
          <a:xfrm>
            <a:off x="799117" y="4876800"/>
            <a:ext cx="7683914" cy="1378644"/>
          </a:xfrm>
          <a:prstGeom prst="rect">
            <a:avLst/>
          </a:prstGeo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0000" b="0" i="1" u="none" strike="noStrike" kern="1200" cap="none" spc="-642" normalizeH="0" baseline="0" noProof="0" dirty="0" smtClean="0">
                <a:ln w="11430"/>
                <a:solidFill>
                  <a:schemeClr val="accent1">
                    <a:alpha val="99000"/>
                  </a:schemeClr>
                </a:solidFill>
                <a:effectLst/>
                <a:uLnTx/>
                <a:uFillTx/>
                <a:latin typeface="+mj-lt"/>
                <a:ea typeface="+mn-ea"/>
                <a:cs typeface="+mn-cs"/>
              </a:defRPr>
            </a:lvl1pPr>
          </a:lstStyle>
          <a:p>
            <a:pPr lvl="0"/>
            <a:r>
              <a:rPr lang="en-US" dirty="0" smtClean="0"/>
              <a:t>click to…</a:t>
            </a:r>
          </a:p>
        </p:txBody>
      </p:sp>
      <p:sp>
        <p:nvSpPr>
          <p:cNvPr id="5" name="Title 1"/>
          <p:cNvSpPr>
            <a:spLocks noGrp="1"/>
          </p:cNvSpPr>
          <p:nvPr>
            <p:ph type="ctrTitle"/>
          </p:nvPr>
        </p:nvSpPr>
        <p:spPr>
          <a:xfrm>
            <a:off x="627623" y="2431024"/>
            <a:ext cx="6994362" cy="1523494"/>
          </a:xfrm>
          <a:prstGeom prst="rect">
            <a:avLst/>
          </a:prstGeom>
        </p:spPr>
        <p:txBody>
          <a:bodyPr anchor="ctr" anchorCtr="0">
            <a:noAutofit/>
          </a:bodyPr>
          <a:lstStyle>
            <a:lvl1pPr>
              <a:lnSpc>
                <a:spcPct val="90000"/>
              </a:lnSpc>
              <a:defRPr sz="4800"/>
            </a:lvl1pPr>
          </a:lstStyle>
          <a:p>
            <a:r>
              <a:rPr lang="en-US" smtClean="0"/>
              <a:t>Click to edit Master title style</a:t>
            </a:r>
            <a:endParaRPr lang="en-US" dirty="0"/>
          </a:p>
        </p:txBody>
      </p:sp>
      <p:sp>
        <p:nvSpPr>
          <p:cNvPr id="6" name="Subtitle 2"/>
          <p:cNvSpPr>
            <a:spLocks noGrp="1"/>
          </p:cNvSpPr>
          <p:nvPr>
            <p:ph type="subTitle" idx="1"/>
          </p:nvPr>
        </p:nvSpPr>
        <p:spPr>
          <a:xfrm>
            <a:off x="627623" y="4191001"/>
            <a:ext cx="6994363" cy="461665"/>
          </a:xfrm>
          <a:prstGeom prst="rect">
            <a:avLst/>
          </a:prstGeo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4012967924"/>
      </p:ext>
    </p:extLst>
  </p:cSld>
  <p:clrMapOvr>
    <a:masterClrMapping/>
  </p:clrMapOvr>
  <p:transition xmlns:p14="http://schemas.microsoft.com/office/powerpoint/2010/mai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cSld name="4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27623" y="2442175"/>
            <a:ext cx="6994362" cy="1523494"/>
          </a:xfrm>
          <a:prstGeom prst="rect">
            <a:avLst/>
          </a:prstGeom>
        </p:spPr>
        <p:txBody>
          <a:bodyPr anchor="ctr" anchorCtr="0">
            <a:noAutofit/>
          </a:bodyPr>
          <a:lstStyle>
            <a:lvl1pPr>
              <a:lnSpc>
                <a:spcPct val="90000"/>
              </a:lnSpc>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627623" y="4191001"/>
            <a:ext cx="6994363" cy="461665"/>
          </a:xfrm>
          <a:prstGeom prst="rect">
            <a:avLst/>
          </a:prstGeo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5" name="Text Placeholder 6"/>
          <p:cNvSpPr>
            <a:spLocks noGrp="1"/>
          </p:cNvSpPr>
          <p:nvPr>
            <p:ph type="body" sz="quarter" idx="10" hasCustomPrompt="1"/>
          </p:nvPr>
        </p:nvSpPr>
        <p:spPr>
          <a:xfrm>
            <a:off x="799117" y="4876800"/>
            <a:ext cx="7683914" cy="1378644"/>
          </a:xfrm>
          <a:prstGeom prst="rect">
            <a:avLst/>
          </a:prstGeo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0000" b="0" i="1" u="none" strike="noStrike" kern="1200" cap="none" spc="-642" normalizeH="0" baseline="0" noProof="0" dirty="0" smtClean="0">
                <a:ln w="11430"/>
                <a:solidFill>
                  <a:schemeClr val="accent1">
                    <a:alpha val="99000"/>
                  </a:schemeClr>
                </a:solidFill>
                <a:effectLst/>
                <a:uLnTx/>
                <a:uFillTx/>
                <a:latin typeface="+mj-lt"/>
                <a:ea typeface="+mn-ea"/>
                <a:cs typeface="+mn-cs"/>
              </a:defRPr>
            </a:lvl1pPr>
          </a:lstStyle>
          <a:p>
            <a:pPr lvl="0"/>
            <a:r>
              <a:rPr lang="en-US" dirty="0" smtClean="0"/>
              <a:t>click to…</a:t>
            </a:r>
          </a:p>
        </p:txBody>
      </p:sp>
    </p:spTree>
    <p:extLst>
      <p:ext uri="{BB962C8B-B14F-4D97-AF65-F5344CB8AC3E}">
        <p14:creationId xmlns:p14="http://schemas.microsoft.com/office/powerpoint/2010/main" val="178639449"/>
      </p:ext>
    </p:extLst>
  </p:cSld>
  <p:clrMapOvr>
    <a:masterClrMapping/>
  </p:clrMapOvr>
  <p:transition xmlns:p14="http://schemas.microsoft.com/office/powerpoint/2010/main">
    <p:fade/>
  </p:transition>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theme" Target="../theme/theme1.xml"/><Relationship Id="rId21" Type="http://schemas.openxmlformats.org/officeDocument/2006/relationships/image" Target="../media/image1.png"/><Relationship Id="rId22" Type="http://schemas.openxmlformats.org/officeDocument/2006/relationships/image" Target="../media/image2.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10.xml.rels><?xml version="1.0" encoding="UTF-8" standalone="yes"?>
<Relationships xmlns="http://schemas.openxmlformats.org/package/2006/relationships"><Relationship Id="rId11" Type="http://schemas.openxmlformats.org/officeDocument/2006/relationships/theme" Target="../theme/theme10.xml"/><Relationship Id="rId12" Type="http://schemas.openxmlformats.org/officeDocument/2006/relationships/image" Target="../media/image18.jpg"/><Relationship Id="rId1" Type="http://schemas.openxmlformats.org/officeDocument/2006/relationships/slideLayout" Target="../slideLayouts/slideLayout84.xml"/><Relationship Id="rId2" Type="http://schemas.openxmlformats.org/officeDocument/2006/relationships/slideLayout" Target="../slideLayouts/slideLayout85.xml"/><Relationship Id="rId3" Type="http://schemas.openxmlformats.org/officeDocument/2006/relationships/slideLayout" Target="../slideLayouts/slideLayout86.xml"/><Relationship Id="rId4" Type="http://schemas.openxmlformats.org/officeDocument/2006/relationships/slideLayout" Target="../slideLayouts/slideLayout87.xml"/><Relationship Id="rId5" Type="http://schemas.openxmlformats.org/officeDocument/2006/relationships/slideLayout" Target="../slideLayouts/slideLayout88.xml"/><Relationship Id="rId6" Type="http://schemas.openxmlformats.org/officeDocument/2006/relationships/slideLayout" Target="../slideLayouts/slideLayout89.xml"/><Relationship Id="rId7" Type="http://schemas.openxmlformats.org/officeDocument/2006/relationships/slideLayout" Target="../slideLayouts/slideLayout90.xml"/><Relationship Id="rId8" Type="http://schemas.openxmlformats.org/officeDocument/2006/relationships/slideLayout" Target="../slideLayouts/slideLayout91.xml"/><Relationship Id="rId9" Type="http://schemas.openxmlformats.org/officeDocument/2006/relationships/slideLayout" Target="../slideLayouts/slideLayout92.xml"/><Relationship Id="rId10" Type="http://schemas.openxmlformats.org/officeDocument/2006/relationships/slideLayout" Target="../slideLayouts/slideLayout93.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4" Type="http://schemas.openxmlformats.org/officeDocument/2006/relationships/image" Target="../media/image4.jpeg"/><Relationship Id="rId1" Type="http://schemas.openxmlformats.org/officeDocument/2006/relationships/slideLayout" Target="../slideLayouts/slideLayout20.xml"/><Relationship Id="rId2"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30.xml"/><Relationship Id="rId20" Type="http://schemas.openxmlformats.org/officeDocument/2006/relationships/theme" Target="../theme/theme3.xml"/><Relationship Id="rId21" Type="http://schemas.openxmlformats.org/officeDocument/2006/relationships/image" Target="../media/image7.jpeg"/><Relationship Id="rId22" Type="http://schemas.openxmlformats.org/officeDocument/2006/relationships/image" Target="../media/image3.png"/><Relationship Id="rId10" Type="http://schemas.openxmlformats.org/officeDocument/2006/relationships/slideLayout" Target="../slideLayouts/slideLayout31.xml"/><Relationship Id="rId11" Type="http://schemas.openxmlformats.org/officeDocument/2006/relationships/slideLayout" Target="../slideLayouts/slideLayout32.xml"/><Relationship Id="rId12" Type="http://schemas.openxmlformats.org/officeDocument/2006/relationships/slideLayout" Target="../slideLayouts/slideLayout33.xml"/><Relationship Id="rId13" Type="http://schemas.openxmlformats.org/officeDocument/2006/relationships/slideLayout" Target="../slideLayouts/slideLayout34.xml"/><Relationship Id="rId14" Type="http://schemas.openxmlformats.org/officeDocument/2006/relationships/slideLayout" Target="../slideLayouts/slideLayout35.xml"/><Relationship Id="rId15" Type="http://schemas.openxmlformats.org/officeDocument/2006/relationships/slideLayout" Target="../slideLayouts/slideLayout36.xml"/><Relationship Id="rId16" Type="http://schemas.openxmlformats.org/officeDocument/2006/relationships/slideLayout" Target="../slideLayouts/slideLayout37.xml"/><Relationship Id="rId17" Type="http://schemas.openxmlformats.org/officeDocument/2006/relationships/slideLayout" Target="../slideLayouts/slideLayout38.xml"/><Relationship Id="rId18" Type="http://schemas.openxmlformats.org/officeDocument/2006/relationships/slideLayout" Target="../slideLayouts/slideLayout39.xml"/><Relationship Id="rId19" Type="http://schemas.openxmlformats.org/officeDocument/2006/relationships/slideLayout" Target="../slideLayouts/slideLayout40.xml"/><Relationship Id="rId1" Type="http://schemas.openxmlformats.org/officeDocument/2006/relationships/slideLayout" Target="../slideLayouts/slideLayout22.xml"/><Relationship Id="rId2" Type="http://schemas.openxmlformats.org/officeDocument/2006/relationships/slideLayout" Target="../slideLayouts/slideLayout23.xml"/><Relationship Id="rId3" Type="http://schemas.openxmlformats.org/officeDocument/2006/relationships/slideLayout" Target="../slideLayouts/slideLayout24.xml"/><Relationship Id="rId4" Type="http://schemas.openxmlformats.org/officeDocument/2006/relationships/slideLayout" Target="../slideLayouts/slideLayout25.xml"/><Relationship Id="rId5" Type="http://schemas.openxmlformats.org/officeDocument/2006/relationships/slideLayout" Target="../slideLayouts/slideLayout26.xml"/><Relationship Id="rId6" Type="http://schemas.openxmlformats.org/officeDocument/2006/relationships/slideLayout" Target="../slideLayouts/slideLayout27.xml"/><Relationship Id="rId7" Type="http://schemas.openxmlformats.org/officeDocument/2006/relationships/slideLayout" Target="../slideLayouts/slideLayout28.xml"/><Relationship Id="rId8" Type="http://schemas.openxmlformats.org/officeDocument/2006/relationships/slideLayout" Target="../slideLayouts/slideLayout29.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theme" Target="../theme/theme4.xml"/><Relationship Id="rId3" Type="http://schemas.openxmlformats.org/officeDocument/2006/relationships/image" Target="../media/image4.jpeg"/></Relationships>
</file>

<file path=ppt/slideMasters/_rels/slideMaster5.xml.rels><?xml version="1.0" encoding="UTF-8" standalone="yes"?>
<Relationships xmlns="http://schemas.openxmlformats.org/package/2006/relationships"><Relationship Id="rId11" Type="http://schemas.openxmlformats.org/officeDocument/2006/relationships/theme" Target="../theme/theme5.xml"/><Relationship Id="rId12" Type="http://schemas.openxmlformats.org/officeDocument/2006/relationships/image" Target="../media/image17.png"/><Relationship Id="rId1" Type="http://schemas.openxmlformats.org/officeDocument/2006/relationships/slideLayout" Target="../slideLayouts/slideLayout42.xml"/><Relationship Id="rId2" Type="http://schemas.openxmlformats.org/officeDocument/2006/relationships/slideLayout" Target="../slideLayouts/slideLayout43.xml"/><Relationship Id="rId3" Type="http://schemas.openxmlformats.org/officeDocument/2006/relationships/slideLayout" Target="../slideLayouts/slideLayout44.xml"/><Relationship Id="rId4" Type="http://schemas.openxmlformats.org/officeDocument/2006/relationships/slideLayout" Target="../slideLayouts/slideLayout45.xml"/><Relationship Id="rId5" Type="http://schemas.openxmlformats.org/officeDocument/2006/relationships/slideLayout" Target="../slideLayouts/slideLayout46.xml"/><Relationship Id="rId6" Type="http://schemas.openxmlformats.org/officeDocument/2006/relationships/slideLayout" Target="../slideLayouts/slideLayout47.xml"/><Relationship Id="rId7" Type="http://schemas.openxmlformats.org/officeDocument/2006/relationships/slideLayout" Target="../slideLayouts/slideLayout48.xml"/><Relationship Id="rId8" Type="http://schemas.openxmlformats.org/officeDocument/2006/relationships/slideLayout" Target="../slideLayouts/slideLayout49.xml"/><Relationship Id="rId9" Type="http://schemas.openxmlformats.org/officeDocument/2006/relationships/slideLayout" Target="../slideLayouts/slideLayout50.xml"/><Relationship Id="rId10" Type="http://schemas.openxmlformats.org/officeDocument/2006/relationships/slideLayout" Target="../slideLayouts/slideLayout51.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54.xml"/><Relationship Id="rId4" Type="http://schemas.openxmlformats.org/officeDocument/2006/relationships/slideLayout" Target="../slideLayouts/slideLayout55.xml"/><Relationship Id="rId5" Type="http://schemas.openxmlformats.org/officeDocument/2006/relationships/slideLayout" Target="../slideLayouts/slideLayout56.xml"/><Relationship Id="rId6" Type="http://schemas.openxmlformats.org/officeDocument/2006/relationships/slideLayout" Target="../slideLayouts/slideLayout57.xml"/><Relationship Id="rId7" Type="http://schemas.openxmlformats.org/officeDocument/2006/relationships/theme" Target="../theme/theme6.xml"/><Relationship Id="rId8" Type="http://schemas.openxmlformats.org/officeDocument/2006/relationships/image" Target="../media/image17.png"/><Relationship Id="rId1" Type="http://schemas.openxmlformats.org/officeDocument/2006/relationships/slideLayout" Target="../slideLayouts/slideLayout52.xml"/><Relationship Id="rId2" Type="http://schemas.openxmlformats.org/officeDocument/2006/relationships/slideLayout" Target="../slideLayouts/slideLayout53.xml"/></Relationships>
</file>

<file path=ppt/slideMasters/_rels/slideMaster7.xml.rels><?xml version="1.0" encoding="UTF-8" standalone="yes"?>
<Relationships xmlns="http://schemas.openxmlformats.org/package/2006/relationships"><Relationship Id="rId11" Type="http://schemas.openxmlformats.org/officeDocument/2006/relationships/theme" Target="../theme/theme7.xml"/><Relationship Id="rId12" Type="http://schemas.openxmlformats.org/officeDocument/2006/relationships/image" Target="../media/image18.jpg"/><Relationship Id="rId1" Type="http://schemas.openxmlformats.org/officeDocument/2006/relationships/slideLayout" Target="../slideLayouts/slideLayout58.xml"/><Relationship Id="rId2" Type="http://schemas.openxmlformats.org/officeDocument/2006/relationships/slideLayout" Target="../slideLayouts/slideLayout59.xml"/><Relationship Id="rId3" Type="http://schemas.openxmlformats.org/officeDocument/2006/relationships/slideLayout" Target="../slideLayouts/slideLayout60.xml"/><Relationship Id="rId4" Type="http://schemas.openxmlformats.org/officeDocument/2006/relationships/slideLayout" Target="../slideLayouts/slideLayout61.xml"/><Relationship Id="rId5" Type="http://schemas.openxmlformats.org/officeDocument/2006/relationships/slideLayout" Target="../slideLayouts/slideLayout62.xml"/><Relationship Id="rId6" Type="http://schemas.openxmlformats.org/officeDocument/2006/relationships/slideLayout" Target="../slideLayouts/slideLayout63.xml"/><Relationship Id="rId7" Type="http://schemas.openxmlformats.org/officeDocument/2006/relationships/slideLayout" Target="../slideLayouts/slideLayout64.xml"/><Relationship Id="rId8" Type="http://schemas.openxmlformats.org/officeDocument/2006/relationships/slideLayout" Target="../slideLayouts/slideLayout65.xml"/><Relationship Id="rId9" Type="http://schemas.openxmlformats.org/officeDocument/2006/relationships/slideLayout" Target="../slideLayouts/slideLayout66.xml"/><Relationship Id="rId10" Type="http://schemas.openxmlformats.org/officeDocument/2006/relationships/slideLayout" Target="../slideLayouts/slideLayout67.xml"/></Relationships>
</file>

<file path=ppt/slideMasters/_rels/slideMaster8.xml.rels><?xml version="1.0" encoding="UTF-8" standalone="yes"?>
<Relationships xmlns="http://schemas.openxmlformats.org/package/2006/relationships"><Relationship Id="rId11" Type="http://schemas.openxmlformats.org/officeDocument/2006/relationships/theme" Target="../theme/theme8.xml"/><Relationship Id="rId12" Type="http://schemas.openxmlformats.org/officeDocument/2006/relationships/image" Target="../media/image17.png"/><Relationship Id="rId1" Type="http://schemas.openxmlformats.org/officeDocument/2006/relationships/slideLayout" Target="../slideLayouts/slideLayout68.xml"/><Relationship Id="rId2" Type="http://schemas.openxmlformats.org/officeDocument/2006/relationships/slideLayout" Target="../slideLayouts/slideLayout69.xml"/><Relationship Id="rId3" Type="http://schemas.openxmlformats.org/officeDocument/2006/relationships/slideLayout" Target="../slideLayouts/slideLayout70.xml"/><Relationship Id="rId4" Type="http://schemas.openxmlformats.org/officeDocument/2006/relationships/slideLayout" Target="../slideLayouts/slideLayout71.xml"/><Relationship Id="rId5" Type="http://schemas.openxmlformats.org/officeDocument/2006/relationships/slideLayout" Target="../slideLayouts/slideLayout72.xml"/><Relationship Id="rId6" Type="http://schemas.openxmlformats.org/officeDocument/2006/relationships/slideLayout" Target="../slideLayouts/slideLayout73.xml"/><Relationship Id="rId7" Type="http://schemas.openxmlformats.org/officeDocument/2006/relationships/slideLayout" Target="../slideLayouts/slideLayout74.xml"/><Relationship Id="rId8" Type="http://schemas.openxmlformats.org/officeDocument/2006/relationships/slideLayout" Target="../slideLayouts/slideLayout75.xml"/><Relationship Id="rId9" Type="http://schemas.openxmlformats.org/officeDocument/2006/relationships/slideLayout" Target="../slideLayouts/slideLayout76.xml"/><Relationship Id="rId10" Type="http://schemas.openxmlformats.org/officeDocument/2006/relationships/slideLayout" Target="../slideLayouts/slideLayout77.xml"/></Relationships>
</file>

<file path=ppt/slideMasters/_rels/slideMaster9.xml.rels><?xml version="1.0" encoding="UTF-8" standalone="yes"?>
<Relationships xmlns="http://schemas.openxmlformats.org/package/2006/relationships"><Relationship Id="rId3" Type="http://schemas.openxmlformats.org/officeDocument/2006/relationships/slideLayout" Target="../slideLayouts/slideLayout80.xml"/><Relationship Id="rId4" Type="http://schemas.openxmlformats.org/officeDocument/2006/relationships/slideLayout" Target="../slideLayouts/slideLayout81.xml"/><Relationship Id="rId5" Type="http://schemas.openxmlformats.org/officeDocument/2006/relationships/slideLayout" Target="../slideLayouts/slideLayout82.xml"/><Relationship Id="rId6" Type="http://schemas.openxmlformats.org/officeDocument/2006/relationships/slideLayout" Target="../slideLayouts/slideLayout83.xml"/><Relationship Id="rId7" Type="http://schemas.openxmlformats.org/officeDocument/2006/relationships/theme" Target="../theme/theme9.xml"/><Relationship Id="rId8" Type="http://schemas.openxmlformats.org/officeDocument/2006/relationships/image" Target="../media/image17.png"/><Relationship Id="rId1" Type="http://schemas.openxmlformats.org/officeDocument/2006/relationships/slideLayout" Target="../slideLayouts/slideLayout78.xml"/><Relationship Id="rId2" Type="http://schemas.openxmlformats.org/officeDocument/2006/relationships/slideLayout" Target="../slideLayouts/slideLayout7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Pr>
        <a:gradFill flip="none" rotWithShape="1">
          <a:gsLst>
            <a:gs pos="68000">
              <a:schemeClr val="bg1">
                <a:lumMod val="50000"/>
                <a:lumOff val="50000"/>
              </a:schemeClr>
            </a:gs>
            <a:gs pos="100000">
              <a:schemeClr val="accent5">
                <a:lumMod val="20000"/>
                <a:lumOff val="80000"/>
              </a:scheme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228602"/>
            <a:ext cx="8363938" cy="620683"/>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389436" y="1447800"/>
            <a:ext cx="8363937" cy="2000548"/>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21"/>
          <a:stretch>
            <a:fillRect/>
          </a:stretch>
        </p:blipFill>
        <p:spPr>
          <a:xfrm>
            <a:off x="7510822" y="5372708"/>
            <a:ext cx="1242551" cy="124255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520965833"/>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Lst>
  <p:transition xmlns:p14="http://schemas.microsoft.com/office/powerpoint/2010/main">
    <p:fade/>
  </p:transition>
  <p:timing>
    <p:tnLst>
      <p:par>
        <p:cTn xmlns:p14="http://schemas.microsoft.com/office/powerpoint/2010/main" id="1" dur="indefinite" restart="never" nodeType="tmRoot"/>
      </p:par>
    </p:tnLst>
  </p:timing>
  <p:txStyles>
    <p:titleStyle>
      <a:lvl1pPr algn="l" defTabSz="914363" rtl="0" eaLnBrk="1" latinLnBrk="0" hangingPunct="1">
        <a:lnSpc>
          <a:spcPct val="90000"/>
        </a:lnSpc>
        <a:spcBef>
          <a:spcPct val="0"/>
        </a:spcBef>
        <a:buNone/>
        <a:defRPr lang="en-US" sz="4400" b="0" kern="1200" cap="none" spc="-100" baseline="0" dirty="0" smtClean="0">
          <a:ln w="3175">
            <a:noFill/>
          </a:ln>
          <a:solidFill>
            <a:schemeClr val="bg1"/>
          </a:solidFill>
          <a:effectLst/>
          <a:latin typeface="+mj-lt"/>
          <a:ea typeface="+mn-ea"/>
          <a:cs typeface="Arial" charset="0"/>
        </a:defRPr>
      </a:lvl1pPr>
    </p:titleStyle>
    <p:bodyStyle>
      <a:lvl1pPr marL="460375" indent="-460375" algn="l" defTabSz="914363" rtl="0" eaLnBrk="1" latinLnBrk="0" hangingPunct="1">
        <a:lnSpc>
          <a:spcPct val="90000"/>
        </a:lnSpc>
        <a:spcBef>
          <a:spcPct val="20000"/>
        </a:spcBef>
        <a:buSzPct val="90000"/>
        <a:buFontTx/>
        <a:buBlip>
          <a:blip r:embed="rId22"/>
        </a:buBlip>
        <a:defRPr sz="3200" kern="1200">
          <a:solidFill>
            <a:srgbClr val="000000"/>
          </a:solidFill>
          <a:latin typeface="+mn-lt"/>
          <a:ea typeface="+mn-ea"/>
          <a:cs typeface="+mn-cs"/>
        </a:defRPr>
      </a:lvl1pPr>
      <a:lvl2pPr marL="855663" indent="-395288" algn="l" defTabSz="914363" rtl="0" eaLnBrk="1" latinLnBrk="0" hangingPunct="1">
        <a:lnSpc>
          <a:spcPct val="90000"/>
        </a:lnSpc>
        <a:spcBef>
          <a:spcPct val="20000"/>
        </a:spcBef>
        <a:buSzPct val="90000"/>
        <a:buFontTx/>
        <a:buBlip>
          <a:blip r:embed="rId22"/>
        </a:buBlip>
        <a:defRPr sz="2800" kern="1200">
          <a:solidFill>
            <a:srgbClr val="000000"/>
          </a:solidFill>
          <a:latin typeface="+mn-lt"/>
          <a:ea typeface="+mn-ea"/>
          <a:cs typeface="+mn-cs"/>
        </a:defRPr>
      </a:lvl2pPr>
      <a:lvl3pPr marL="1258888" indent="-403225" algn="l" defTabSz="914363" rtl="0" eaLnBrk="1" latinLnBrk="0" hangingPunct="1">
        <a:lnSpc>
          <a:spcPct val="90000"/>
        </a:lnSpc>
        <a:spcBef>
          <a:spcPct val="20000"/>
        </a:spcBef>
        <a:buSzPct val="90000"/>
        <a:buFontTx/>
        <a:buBlip>
          <a:blip r:embed="rId22"/>
        </a:buBlip>
        <a:defRPr sz="2400" kern="1200">
          <a:solidFill>
            <a:srgbClr val="000000"/>
          </a:solidFill>
          <a:latin typeface="+mn-lt"/>
          <a:ea typeface="+mn-ea"/>
          <a:cs typeface="+mn-cs"/>
        </a:defRPr>
      </a:lvl3pPr>
      <a:lvl4pPr marL="1604963" indent="-346075" algn="l" defTabSz="914363" rtl="0" eaLnBrk="1" latinLnBrk="0" hangingPunct="1">
        <a:lnSpc>
          <a:spcPct val="90000"/>
        </a:lnSpc>
        <a:spcBef>
          <a:spcPct val="20000"/>
        </a:spcBef>
        <a:buSzPct val="90000"/>
        <a:buFontTx/>
        <a:buBlip>
          <a:blip r:embed="rId22"/>
        </a:buBlip>
        <a:defRPr sz="2000" kern="1200">
          <a:solidFill>
            <a:srgbClr val="000000"/>
          </a:solidFill>
          <a:latin typeface="+mn-lt"/>
          <a:ea typeface="+mn-ea"/>
          <a:cs typeface="+mn-cs"/>
        </a:defRPr>
      </a:lvl4pPr>
      <a:lvl5pPr marL="1941513" indent="-336550" algn="l" defTabSz="914363" rtl="0" eaLnBrk="1" latinLnBrk="0" hangingPunct="1">
        <a:lnSpc>
          <a:spcPct val="90000"/>
        </a:lnSpc>
        <a:spcBef>
          <a:spcPct val="20000"/>
        </a:spcBef>
        <a:buSzPct val="90000"/>
        <a:buFontTx/>
        <a:buBlip>
          <a:blip r:embed="rId22"/>
        </a:buBlip>
        <a:defRPr sz="2000" kern="1200">
          <a:solidFill>
            <a:srgbClr val="000000"/>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00692410"/>
      </p:ext>
    </p:extLst>
  </p:cSld>
  <p:clrMap bg1="lt1" tx1="dk1" bg2="lt2" tx2="dk2" accent1="accent1" accent2="accent2" accent3="accent3" accent4="accent4" accent5="accent5" accent6="accent6" hlink="hlink" folHlink="folHlink"/>
  <p:sldLayoutIdLst>
    <p:sldLayoutId id="2147483753" r:id="rId1"/>
    <p:sldLayoutId id="2147483754" r:id="rId2"/>
    <p:sldLayoutId id="2147483755" r:id="rId3"/>
    <p:sldLayoutId id="2147483756" r:id="rId4"/>
    <p:sldLayoutId id="2147483757" r:id="rId5"/>
    <p:sldLayoutId id="2147483758" r:id="rId6"/>
    <p:sldLayoutId id="2147483759" r:id="rId7"/>
    <p:sldLayoutId id="2147483760" r:id="rId8"/>
    <p:sldLayoutId id="2147483761" r:id="rId9"/>
    <p:sldLayoutId id="2147483762" r:id="rId10"/>
  </p:sldLayoutIdLst>
  <p:timing>
    <p:tnLst>
      <p:par>
        <p:cTn xmlns:p14="http://schemas.microsoft.com/office/powerpoint/2010/main" id="1" dur="indefinite" restart="never" nodeType="tmRoot"/>
      </p:par>
    </p:tnLst>
  </p:timing>
  <p:txStyles>
    <p:titleStyle>
      <a:lvl1pPr algn="ctr" defTabSz="914400" rtl="0" eaLnBrk="1" latinLnBrk="0" hangingPunct="1">
        <a:spcBef>
          <a:spcPct val="0"/>
        </a:spcBef>
        <a:buNone/>
        <a:defRPr sz="4400" b="1" kern="1200">
          <a:solidFill>
            <a:schemeClr val="tx1">
              <a:lumMod val="75000"/>
              <a:lumOff val="25000"/>
            </a:schemeClr>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bg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bg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bg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228605"/>
            <a:ext cx="8363938" cy="620683"/>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389437" y="1905005"/>
            <a:ext cx="8363936" cy="2108269"/>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900347530"/>
      </p:ext>
    </p:extLst>
  </p:cSld>
  <p:clrMap bg1="dk1" tx1="lt1" bg2="dk2" tx2="lt2" accent1="accent1" accent2="accent2" accent3="accent3" accent4="accent4" accent5="accent5" accent6="accent6" hlink="hlink" folHlink="folHlink"/>
  <p:sldLayoutIdLst>
    <p:sldLayoutId id="2147483681" r:id="rId1"/>
    <p:sldLayoutId id="2147483704" r:id="rId2"/>
  </p:sldLayoutIdLst>
  <p:transition xmlns:p14="http://schemas.microsoft.com/office/powerpoint/2010/main">
    <p:fade/>
  </p:transition>
  <p:timing>
    <p:tnLst>
      <p:par>
        <p:cTn xmlns:p14="http://schemas.microsoft.com/office/powerpoint/2010/main" id="1" dur="indefinite" restart="never" nodeType="tmRoot"/>
      </p:par>
    </p:tnLst>
  </p:timing>
  <p:txStyles>
    <p:titleStyle>
      <a:lvl1pPr algn="l" defTabSz="914363" rtl="0" eaLnBrk="1" latinLnBrk="0" hangingPunct="1">
        <a:lnSpc>
          <a:spcPct val="90000"/>
        </a:lnSpc>
        <a:spcBef>
          <a:spcPct val="0"/>
        </a:spcBef>
        <a:buNone/>
        <a:defRPr lang="en-US" sz="4400" b="0" kern="1200" cap="none" spc="-100" baseline="0" dirty="0">
          <a:ln w="3175">
            <a:noFill/>
          </a:ln>
          <a:solidFill>
            <a:schemeClr val="accent1">
              <a:alpha val="99000"/>
            </a:schemeClr>
          </a:solidFill>
          <a:effectLst/>
          <a:latin typeface="+mj-lt"/>
          <a:ea typeface="+mn-ea"/>
          <a:cs typeface="Arial" charset="0"/>
        </a:defRPr>
      </a:lvl1pPr>
    </p:titleStyle>
    <p:bodyStyle>
      <a:lvl1pPr marL="0" indent="0" algn="l" defTabSz="914363" rtl="0" eaLnBrk="1" latinLnBrk="0" hangingPunct="1">
        <a:lnSpc>
          <a:spcPct val="90000"/>
        </a:lnSpc>
        <a:spcBef>
          <a:spcPct val="20000"/>
        </a:spcBef>
        <a:buFont typeface="Arial" pitchFamily="34" charset="0"/>
        <a:buNone/>
        <a:defRPr sz="3000" b="0" kern="1200">
          <a:gradFill>
            <a:gsLst>
              <a:gs pos="0">
                <a:srgbClr val="000000"/>
              </a:gs>
              <a:gs pos="86000">
                <a:srgbClr val="000000"/>
              </a:gs>
            </a:gsLst>
            <a:lin ang="5400000" scaled="0"/>
          </a:gradFill>
          <a:latin typeface="Consolas" pitchFamily="49" charset="0"/>
          <a:ea typeface="+mn-ea"/>
          <a:cs typeface="Consolas" pitchFamily="49" charset="0"/>
        </a:defRPr>
      </a:lvl1pPr>
      <a:lvl2pPr marL="384954" indent="-7937" algn="l" defTabSz="914363" rtl="0" eaLnBrk="1" latinLnBrk="0" hangingPunct="1">
        <a:lnSpc>
          <a:spcPct val="90000"/>
        </a:lnSpc>
        <a:spcBef>
          <a:spcPct val="20000"/>
        </a:spcBef>
        <a:buFont typeface="Arial" pitchFamily="34" charset="0"/>
        <a:buNone/>
        <a:defRPr sz="2800" b="0" kern="1200">
          <a:gradFill>
            <a:gsLst>
              <a:gs pos="0">
                <a:srgbClr val="000000"/>
              </a:gs>
              <a:gs pos="86000">
                <a:srgbClr val="000000"/>
              </a:gs>
            </a:gsLst>
            <a:lin ang="5400000" scaled="0"/>
          </a:gradFill>
          <a:latin typeface="Consolas" pitchFamily="49" charset="0"/>
          <a:ea typeface="+mn-ea"/>
          <a:cs typeface="Consolas" pitchFamily="49" charset="0"/>
        </a:defRPr>
      </a:lvl2pPr>
      <a:lvl3pPr marL="761970" indent="-7937"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3pPr>
      <a:lvl4pPr marL="1094009" indent="7937"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4pPr>
      <a:lvl5pPr marL="1426047" indent="0"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blackWhite">
      <p:bgPr>
        <a:blipFill dpi="0" rotWithShape="1">
          <a:blip r:embed="rId2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228600"/>
            <a:ext cx="8363938" cy="620683"/>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389436" y="1447800"/>
            <a:ext cx="8363937"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20965833"/>
      </p:ext>
    </p:extLst>
  </p:cSld>
  <p:clrMap bg1="dk1" tx1="lt1" bg2="dk2" tx2="lt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 id="2147483696" r:id="rId14"/>
    <p:sldLayoutId id="2147483697" r:id="rId15"/>
    <p:sldLayoutId id="2147483698" r:id="rId16"/>
    <p:sldLayoutId id="2147483699" r:id="rId17"/>
    <p:sldLayoutId id="2147483700" r:id="rId18"/>
    <p:sldLayoutId id="2147483701" r:id="rId19"/>
  </p:sldLayoutIdLst>
  <p:transition xmlns:p14="http://schemas.microsoft.com/office/powerpoint/2010/main">
    <p:fade/>
  </p:transition>
  <p:timing>
    <p:tnLst>
      <p:par>
        <p:cTn xmlns:p14="http://schemas.microsoft.com/office/powerpoint/2010/main" id="1" dur="indefinite" restart="never" nodeType="tmRoot"/>
      </p:par>
    </p:tnLst>
  </p:timing>
  <p:txStyles>
    <p:titleStyle>
      <a:lvl1pPr algn="l" defTabSz="914363" rtl="0" eaLnBrk="1" latinLnBrk="0" hangingPunct="1">
        <a:lnSpc>
          <a:spcPct val="90000"/>
        </a:lnSpc>
        <a:spcBef>
          <a:spcPct val="0"/>
        </a:spcBef>
        <a:buNone/>
        <a:defRPr lang="en-US" sz="4400" b="0" kern="1200" cap="none" spc="-100" baseline="0" dirty="0" smtClean="0">
          <a:ln w="3175">
            <a:noFill/>
          </a:ln>
          <a:gradFill flip="none" rotWithShape="1">
            <a:gsLst>
              <a:gs pos="0">
                <a:schemeClr val="tx1"/>
              </a:gs>
              <a:gs pos="86000">
                <a:schemeClr val="tx1"/>
              </a:gs>
            </a:gsLst>
            <a:lin ang="5400000" scaled="0"/>
            <a:tileRect/>
          </a:gradFill>
          <a:effectLst/>
          <a:latin typeface="+mj-lt"/>
          <a:ea typeface="+mn-ea"/>
          <a:cs typeface="Arial" charset="0"/>
        </a:defRPr>
      </a:lvl1pPr>
    </p:titleStyle>
    <p:bodyStyle>
      <a:lvl1pPr marL="460375" indent="-460375" algn="l" defTabSz="914363" rtl="0" eaLnBrk="1" latinLnBrk="0" hangingPunct="1">
        <a:lnSpc>
          <a:spcPct val="90000"/>
        </a:lnSpc>
        <a:spcBef>
          <a:spcPct val="20000"/>
        </a:spcBef>
        <a:buSzPct val="90000"/>
        <a:buFontTx/>
        <a:buBlip>
          <a:blip r:embed="rId22"/>
        </a:buBlip>
        <a:defRPr sz="3200" kern="1200">
          <a:gradFill>
            <a:gsLst>
              <a:gs pos="0">
                <a:schemeClr val="tx1"/>
              </a:gs>
              <a:gs pos="86000">
                <a:schemeClr val="tx1"/>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90000"/>
        <a:buFontTx/>
        <a:buBlip>
          <a:blip r:embed="rId22"/>
        </a:buBlip>
        <a:defRPr sz="2800" kern="1200">
          <a:gradFill>
            <a:gsLst>
              <a:gs pos="0">
                <a:schemeClr val="tx1"/>
              </a:gs>
              <a:gs pos="86000">
                <a:schemeClr val="tx1"/>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90000"/>
        <a:buFontTx/>
        <a:buBlip>
          <a:blip r:embed="rId22"/>
        </a:buBlip>
        <a:defRPr sz="2400" kern="1200">
          <a:gradFill>
            <a:gsLst>
              <a:gs pos="0">
                <a:schemeClr val="tx1"/>
              </a:gs>
              <a:gs pos="86000">
                <a:schemeClr val="tx1"/>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90000"/>
        <a:buFontTx/>
        <a:buBlip>
          <a:blip r:embed="rId22"/>
        </a:buBlip>
        <a:defRPr sz="2000" kern="1200">
          <a:gradFill>
            <a:gsLst>
              <a:gs pos="0">
                <a:schemeClr val="tx1"/>
              </a:gs>
              <a:gs pos="86000">
                <a:schemeClr val="tx1"/>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90000"/>
        <a:buFontTx/>
        <a:buBlip>
          <a:blip r:embed="rId22"/>
        </a:buBlip>
        <a:defRPr sz="20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228603"/>
            <a:ext cx="8363938" cy="620683"/>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389437" y="1905003"/>
            <a:ext cx="8363936" cy="2108269"/>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900347530"/>
      </p:ext>
    </p:extLst>
  </p:cSld>
  <p:clrMap bg1="dk1" tx1="lt1" bg2="dk2" tx2="lt2" accent1="accent1" accent2="accent2" accent3="accent3" accent4="accent4" accent5="accent5" accent6="accent6" hlink="hlink" folHlink="folHlink"/>
  <p:sldLayoutIdLst>
    <p:sldLayoutId id="2147483703" r:id="rId1"/>
  </p:sldLayoutIdLst>
  <p:transition xmlns:p14="http://schemas.microsoft.com/office/powerpoint/2010/main">
    <p:fade/>
  </p:transition>
  <p:timing>
    <p:tnLst>
      <p:par>
        <p:cTn xmlns:p14="http://schemas.microsoft.com/office/powerpoint/2010/main" id="1" dur="indefinite" restart="never" nodeType="tmRoot"/>
      </p:par>
    </p:tnLst>
  </p:timing>
  <p:txStyles>
    <p:titleStyle>
      <a:lvl1pPr algn="l" defTabSz="914363" rtl="0" eaLnBrk="1" latinLnBrk="0" hangingPunct="1">
        <a:lnSpc>
          <a:spcPct val="90000"/>
        </a:lnSpc>
        <a:spcBef>
          <a:spcPct val="0"/>
        </a:spcBef>
        <a:buNone/>
        <a:defRPr lang="en-US" sz="4400" b="0" kern="1200" cap="none" spc="-100" baseline="0" dirty="0">
          <a:ln w="3175">
            <a:noFill/>
          </a:ln>
          <a:solidFill>
            <a:schemeClr val="accent1">
              <a:alpha val="99000"/>
            </a:schemeClr>
          </a:solidFill>
          <a:effectLst/>
          <a:latin typeface="+mj-lt"/>
          <a:ea typeface="+mn-ea"/>
          <a:cs typeface="Arial" charset="0"/>
        </a:defRPr>
      </a:lvl1pPr>
    </p:titleStyle>
    <p:bodyStyle>
      <a:lvl1pPr marL="0" indent="0" algn="l" defTabSz="914363" rtl="0" eaLnBrk="1" latinLnBrk="0" hangingPunct="1">
        <a:lnSpc>
          <a:spcPct val="90000"/>
        </a:lnSpc>
        <a:spcBef>
          <a:spcPct val="20000"/>
        </a:spcBef>
        <a:buFont typeface="Arial" pitchFamily="34" charset="0"/>
        <a:buNone/>
        <a:defRPr sz="3000" b="0" kern="1200">
          <a:gradFill>
            <a:gsLst>
              <a:gs pos="0">
                <a:srgbClr val="000000"/>
              </a:gs>
              <a:gs pos="86000">
                <a:srgbClr val="000000"/>
              </a:gs>
            </a:gsLst>
            <a:lin ang="5400000" scaled="0"/>
          </a:gradFill>
          <a:latin typeface="Consolas" pitchFamily="49" charset="0"/>
          <a:ea typeface="+mn-ea"/>
          <a:cs typeface="Consolas" pitchFamily="49" charset="0"/>
        </a:defRPr>
      </a:lvl1pPr>
      <a:lvl2pPr marL="384954" indent="-7937" algn="l" defTabSz="914363" rtl="0" eaLnBrk="1" latinLnBrk="0" hangingPunct="1">
        <a:lnSpc>
          <a:spcPct val="90000"/>
        </a:lnSpc>
        <a:spcBef>
          <a:spcPct val="20000"/>
        </a:spcBef>
        <a:buFont typeface="Arial" pitchFamily="34" charset="0"/>
        <a:buNone/>
        <a:defRPr sz="2800" b="0" kern="1200">
          <a:gradFill>
            <a:gsLst>
              <a:gs pos="0">
                <a:srgbClr val="000000"/>
              </a:gs>
              <a:gs pos="86000">
                <a:srgbClr val="000000"/>
              </a:gs>
            </a:gsLst>
            <a:lin ang="5400000" scaled="0"/>
          </a:gradFill>
          <a:latin typeface="Consolas" pitchFamily="49" charset="0"/>
          <a:ea typeface="+mn-ea"/>
          <a:cs typeface="Consolas" pitchFamily="49" charset="0"/>
        </a:defRPr>
      </a:lvl2pPr>
      <a:lvl3pPr marL="761970" indent="-7937"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3pPr>
      <a:lvl4pPr marL="1094009" indent="7937"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4pPr>
      <a:lvl5pPr marL="1426047" indent="0"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alphaModFix amt="25000"/>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29427671"/>
      </p:ext>
    </p:extLst>
  </p:cSld>
  <p:clrMap bg1="lt1" tx1="dk1" bg2="lt2" tx2="dk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Lst>
  <p:transition xmlns:p14="http://schemas.microsoft.com/office/powerpoint/2010/main">
    <p:fade/>
  </p:transition>
  <p:timing>
    <p:tnLst>
      <p:par>
        <p:cTn xmlns:p14="http://schemas.microsoft.com/office/powerpoint/2010/main" id="1" dur="indefinite" restart="never" nodeType="tmRoot"/>
      </p:par>
    </p:tnLst>
  </p:timing>
  <p:txStyles>
    <p:titleStyle>
      <a:lvl1pPr algn="ctr" defTabSz="914400" rtl="0" eaLnBrk="1" latinLnBrk="0" hangingPunct="1">
        <a:spcBef>
          <a:spcPct val="0"/>
        </a:spcBef>
        <a:buNone/>
        <a:defRPr sz="4400" b="1" kern="1200">
          <a:solidFill>
            <a:schemeClr val="tx1">
              <a:lumMod val="75000"/>
              <a:lumOff val="25000"/>
            </a:schemeClr>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bg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bg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bg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8">
            <a:alphaModFix amt="25000"/>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9808704"/>
      </p:ext>
    </p:extLst>
  </p:cSld>
  <p:clrMap bg1="lt1" tx1="dk1" bg2="lt2" tx2="dk2" accent1="accent1" accent2="accent2" accent3="accent3" accent4="accent4" accent5="accent5" accent6="accent6" hlink="hlink" folHlink="folHlink"/>
  <p:sldLayoutIdLst>
    <p:sldLayoutId id="2147483717" r:id="rId1"/>
    <p:sldLayoutId id="2147483718" r:id="rId2"/>
    <p:sldLayoutId id="2147483719" r:id="rId3"/>
    <p:sldLayoutId id="2147483720" r:id="rId4"/>
    <p:sldLayoutId id="2147483721" r:id="rId5"/>
    <p:sldLayoutId id="2147483722" r:id="rId6"/>
  </p:sldLayoutIdLst>
  <p:timing>
    <p:tnLst>
      <p:par>
        <p:cTn xmlns:p14="http://schemas.microsoft.com/office/powerpoint/2010/main" id="1" dur="indefinite" restart="never" nodeType="tmRoot"/>
      </p:par>
    </p:tnLst>
  </p:timing>
  <p:txStyles>
    <p:titleStyle>
      <a:lvl1pPr algn="ctr" defTabSz="914400" rtl="0" eaLnBrk="1" latinLnBrk="0" hangingPunct="1">
        <a:spcBef>
          <a:spcPct val="0"/>
        </a:spcBef>
        <a:buNone/>
        <a:defRPr sz="4400" b="1" kern="1200">
          <a:solidFill>
            <a:schemeClr val="tx1">
              <a:lumMod val="75000"/>
              <a:lumOff val="25000"/>
            </a:schemeClr>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bg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bg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bg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00692410"/>
      </p:ext>
    </p:extLst>
  </p:cSld>
  <p:clrMap bg1="lt1" tx1="dk1" bg2="lt2" tx2="dk2" accent1="accent1" accent2="accent2" accent3="accent3" accent4="accent4" accent5="accent5" accent6="accent6" hlink="hlink" folHlink="folHlink"/>
  <p:sldLayoutIdLst>
    <p:sldLayoutId id="2147483724" r:id="rId1"/>
    <p:sldLayoutId id="2147483725" r:id="rId2"/>
    <p:sldLayoutId id="2147483726" r:id="rId3"/>
    <p:sldLayoutId id="2147483727" r:id="rId4"/>
    <p:sldLayoutId id="2147483728" r:id="rId5"/>
    <p:sldLayoutId id="2147483729" r:id="rId6"/>
    <p:sldLayoutId id="2147483730" r:id="rId7"/>
    <p:sldLayoutId id="2147483731" r:id="rId8"/>
    <p:sldLayoutId id="2147483732" r:id="rId9"/>
    <p:sldLayoutId id="2147483733" r:id="rId10"/>
  </p:sldLayoutIdLst>
  <p:timing>
    <p:tnLst>
      <p:par>
        <p:cTn xmlns:p14="http://schemas.microsoft.com/office/powerpoint/2010/main" id="1" dur="indefinite" restart="never" nodeType="tmRoot"/>
      </p:par>
    </p:tnLst>
  </p:timing>
  <p:txStyles>
    <p:titleStyle>
      <a:lvl1pPr algn="ctr" defTabSz="914400" rtl="0" eaLnBrk="1" latinLnBrk="0" hangingPunct="1">
        <a:spcBef>
          <a:spcPct val="0"/>
        </a:spcBef>
        <a:buNone/>
        <a:defRPr sz="4400" b="1" kern="1200">
          <a:solidFill>
            <a:schemeClr val="tx1">
              <a:lumMod val="75000"/>
              <a:lumOff val="25000"/>
            </a:schemeClr>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bg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bg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bg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alphaModFix amt="25000"/>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29427671"/>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Lst>
  <p:transition xmlns:p14="http://schemas.microsoft.com/office/powerpoint/2010/main">
    <p:fade/>
  </p:transition>
  <p:timing>
    <p:tnLst>
      <p:par>
        <p:cTn xmlns:p14="http://schemas.microsoft.com/office/powerpoint/2010/main" id="1" dur="indefinite" restart="never" nodeType="tmRoot"/>
      </p:par>
    </p:tnLst>
  </p:timing>
  <p:txStyles>
    <p:titleStyle>
      <a:lvl1pPr algn="ctr" defTabSz="914400" rtl="0" eaLnBrk="1" latinLnBrk="0" hangingPunct="1">
        <a:spcBef>
          <a:spcPct val="0"/>
        </a:spcBef>
        <a:buNone/>
        <a:defRPr sz="4400" b="1" kern="1200">
          <a:solidFill>
            <a:schemeClr val="tx1">
              <a:lumMod val="75000"/>
              <a:lumOff val="25000"/>
            </a:schemeClr>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bg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bg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bg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8">
            <a:alphaModFix amt="25000"/>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9808704"/>
      </p:ext>
    </p:extLst>
  </p:cSld>
  <p:clrMap bg1="lt1" tx1="dk1" bg2="lt2" tx2="dk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 id="2147483750" r:id="rId5"/>
    <p:sldLayoutId id="2147483751" r:id="rId6"/>
  </p:sldLayoutIdLst>
  <p:timing>
    <p:tnLst>
      <p:par>
        <p:cTn xmlns:p14="http://schemas.microsoft.com/office/powerpoint/2010/main" id="1" dur="indefinite" restart="never" nodeType="tmRoot"/>
      </p:par>
    </p:tnLst>
  </p:timing>
  <p:txStyles>
    <p:titleStyle>
      <a:lvl1pPr algn="ctr" defTabSz="914400" rtl="0" eaLnBrk="1" latinLnBrk="0" hangingPunct="1">
        <a:spcBef>
          <a:spcPct val="0"/>
        </a:spcBef>
        <a:buNone/>
        <a:defRPr sz="4400" b="1" kern="1200">
          <a:solidFill>
            <a:schemeClr val="tx1">
              <a:lumMod val="75000"/>
              <a:lumOff val="25000"/>
            </a:schemeClr>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bg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bg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bg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5.png"/><Relationship Id="rId6" Type="http://schemas.openxmlformats.org/officeDocument/2006/relationships/image" Target="../media/image26.png"/><Relationship Id="rId7" Type="http://schemas.openxmlformats.org/officeDocument/2006/relationships/image" Target="../media/image27.png"/><Relationship Id="rId1" Type="http://schemas.openxmlformats.org/officeDocument/2006/relationships/slideLayout" Target="../slideLayouts/slideLayout10.xml"/><Relationship Id="rId2" Type="http://schemas.openxmlformats.org/officeDocument/2006/relationships/image" Target="../media/image2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8.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5.png"/><Relationship Id="rId6" Type="http://schemas.openxmlformats.org/officeDocument/2006/relationships/image" Target="../media/image26.png"/><Relationship Id="rId7" Type="http://schemas.openxmlformats.org/officeDocument/2006/relationships/image" Target="../media/image27.png"/><Relationship Id="rId1" Type="http://schemas.openxmlformats.org/officeDocument/2006/relationships/slideLayout" Target="../slideLayouts/slideLayout10.xml"/><Relationship Id="rId2" Type="http://schemas.openxmlformats.org/officeDocument/2006/relationships/image" Target="../media/image2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9.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5.png"/><Relationship Id="rId6" Type="http://schemas.openxmlformats.org/officeDocument/2006/relationships/image" Target="../media/image26.png"/><Relationship Id="rId7" Type="http://schemas.openxmlformats.org/officeDocument/2006/relationships/image" Target="../media/image27.png"/><Relationship Id="rId1" Type="http://schemas.openxmlformats.org/officeDocument/2006/relationships/slideLayout" Target="../slideLayouts/slideLayout10.xml"/><Relationship Id="rId2" Type="http://schemas.openxmlformats.org/officeDocument/2006/relationships/image" Target="../media/image2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2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9.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2.xml"/><Relationship Id="rId3" Type="http://schemas.openxmlformats.org/officeDocument/2006/relationships/image" Target="../media/image30.png"/></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5.png"/><Relationship Id="rId6" Type="http://schemas.openxmlformats.org/officeDocument/2006/relationships/image" Target="../media/image26.png"/><Relationship Id="rId7" Type="http://schemas.openxmlformats.org/officeDocument/2006/relationships/image" Target="../media/image27.png"/><Relationship Id="rId1" Type="http://schemas.openxmlformats.org/officeDocument/2006/relationships/slideLayout" Target="../slideLayouts/slideLayout10.xml"/><Relationship Id="rId2" Type="http://schemas.openxmlformats.org/officeDocument/2006/relationships/image" Target="../media/image2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3.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5.png"/><Relationship Id="rId6" Type="http://schemas.openxmlformats.org/officeDocument/2006/relationships/image" Target="../media/image26.png"/><Relationship Id="rId7" Type="http://schemas.openxmlformats.org/officeDocument/2006/relationships/image" Target="../media/image27.png"/><Relationship Id="rId1" Type="http://schemas.openxmlformats.org/officeDocument/2006/relationships/slideLayout" Target="../slideLayouts/slideLayout10.xml"/><Relationship Id="rId2" Type="http://schemas.openxmlformats.org/officeDocument/2006/relationships/image" Target="../media/image2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7.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5.png"/><Relationship Id="rId6" Type="http://schemas.openxmlformats.org/officeDocument/2006/relationships/image" Target="../media/image26.png"/><Relationship Id="rId7" Type="http://schemas.openxmlformats.org/officeDocument/2006/relationships/image" Target="../media/image27.png"/><Relationship Id="rId1" Type="http://schemas.openxmlformats.org/officeDocument/2006/relationships/slideLayout" Target="../slideLayouts/slideLayout10.xml"/><Relationship Id="rId2" Type="http://schemas.openxmlformats.org/officeDocument/2006/relationships/image" Target="../media/image2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9.xml"/><Relationship Id="rId3" Type="http://schemas.openxmlformats.org/officeDocument/2006/relationships/image" Target="../media/image31.png"/></Relationships>
</file>

<file path=ppt/slides/_rels/slide33.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5.png"/><Relationship Id="rId6" Type="http://schemas.openxmlformats.org/officeDocument/2006/relationships/image" Target="../media/image26.png"/><Relationship Id="rId7" Type="http://schemas.openxmlformats.org/officeDocument/2006/relationships/image" Target="../media/image27.png"/><Relationship Id="rId1" Type="http://schemas.openxmlformats.org/officeDocument/2006/relationships/slideLayout" Target="../slideLayouts/slideLayout10.xml"/><Relationship Id="rId2" Type="http://schemas.openxmlformats.org/officeDocument/2006/relationships/image" Target="../media/image2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5.xml.rels><?xml version="1.0" encoding="UTF-8" standalone="yes"?>
<Relationships xmlns="http://schemas.openxmlformats.org/package/2006/relationships"><Relationship Id="rId3" Type="http://schemas.openxmlformats.org/officeDocument/2006/relationships/image" Target="../media/image20.png"/><Relationship Id="rId4" Type="http://schemas.microsoft.com/office/2007/relationships/hdphoto" Target="../media/hdphoto1.wdp"/><Relationship Id="rId5" Type="http://schemas.openxmlformats.org/officeDocument/2006/relationships/image" Target="../media/image21.png"/><Relationship Id="rId6" Type="http://schemas.microsoft.com/office/2007/relationships/hdphoto" Target="../media/hdphoto2.wdp"/><Relationship Id="rId1" Type="http://schemas.openxmlformats.org/officeDocument/2006/relationships/slideLayout" Target="../slideLayouts/slideLayout19.xml"/><Relationship Id="rId2" Type="http://schemas.openxmlformats.org/officeDocument/2006/relationships/notesSlide" Target="../notesSlides/notesSlide2.xml"/></Relationships>
</file>

<file path=ppt/slides/_rels/slide6.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5.png"/><Relationship Id="rId6" Type="http://schemas.openxmlformats.org/officeDocument/2006/relationships/image" Target="../media/image26.png"/><Relationship Id="rId7" Type="http://schemas.openxmlformats.org/officeDocument/2006/relationships/image" Target="../media/image27.png"/><Relationship Id="rId1" Type="http://schemas.openxmlformats.org/officeDocument/2006/relationships/slideLayout" Target="../slideLayouts/slideLayout10.xml"/><Relationship Id="rId2" Type="http://schemas.openxmlformats.org/officeDocument/2006/relationships/image" Target="../media/image2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4.xml"/><Relationship Id="rId5" Type="http://schemas.openxmlformats.org/officeDocument/2006/relationships/image" Target="../media/image28.png"/><Relationship Id="rId1" Type="http://schemas.microsoft.com/office/2007/relationships/media" Target="../media/media1.gif"/><Relationship Id="rId2" Type="http://schemas.openxmlformats.org/officeDocument/2006/relationships/video" Target="../media/media1.gi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4800" b="0" kern="1200" cap="none" spc="-100" baseline="0" dirty="0" smtClean="0">
                <a:ln w="3175">
                  <a:noFill/>
                </a:ln>
                <a:effectLst/>
                <a:latin typeface="+mj-lt"/>
                <a:ea typeface="+mn-ea"/>
                <a:cs typeface="Arial" charset="0"/>
              </a:rPr>
              <a:t>JavaScript</a:t>
            </a:r>
            <a:r>
              <a:rPr lang="en-US" sz="4800" b="0" kern="1200" cap="none" spc="-100" dirty="0" smtClean="0">
                <a:ln w="3175">
                  <a:noFill/>
                </a:ln>
                <a:effectLst/>
                <a:latin typeface="+mj-lt"/>
                <a:ea typeface="+mn-ea"/>
                <a:cs typeface="Arial" charset="0"/>
              </a:rPr>
              <a:t> APIs</a:t>
            </a:r>
            <a:r>
              <a:rPr lang="en-US" sz="4800" b="0" kern="1200" cap="none" spc="-100" baseline="0" dirty="0" smtClean="0">
                <a:ln w="3175">
                  <a:noFill/>
                </a:ln>
                <a:effectLst/>
              </a:rPr>
              <a:t>*</a:t>
            </a:r>
            <a:endParaRPr lang="en-US" dirty="0"/>
          </a:p>
        </p:txBody>
      </p:sp>
      <p:sp>
        <p:nvSpPr>
          <p:cNvPr id="3" name="Subtitle 2"/>
          <p:cNvSpPr>
            <a:spLocks noGrp="1"/>
          </p:cNvSpPr>
          <p:nvPr>
            <p:ph type="subTitle" idx="1"/>
          </p:nvPr>
        </p:nvSpPr>
        <p:spPr/>
        <p:txBody>
          <a:bodyPr/>
          <a:lstStyle/>
          <a:p>
            <a:r>
              <a:rPr lang="en-US" dirty="0" smtClean="0">
                <a:solidFill>
                  <a:srgbClr val="DB351D"/>
                </a:solidFill>
              </a:rPr>
              <a:t>*Raise your hand if you’re scared. It</a:t>
            </a:r>
            <a:r>
              <a:rPr lang="fr-FR" dirty="0" smtClean="0">
                <a:solidFill>
                  <a:srgbClr val="DB351D"/>
                </a:solidFill>
              </a:rPr>
              <a:t>’</a:t>
            </a:r>
            <a:r>
              <a:rPr lang="en-US" dirty="0" smtClean="0">
                <a:solidFill>
                  <a:srgbClr val="DB351D"/>
                </a:solidFill>
              </a:rPr>
              <a:t>s OK.</a:t>
            </a:r>
            <a:endParaRPr lang="en-US" dirty="0">
              <a:solidFill>
                <a:srgbClr val="DB351D"/>
              </a:solidFill>
            </a:endParaRPr>
          </a:p>
        </p:txBody>
      </p:sp>
    </p:spTree>
    <p:extLst>
      <p:ext uri="{BB962C8B-B14F-4D97-AF65-F5344CB8AC3E}">
        <p14:creationId xmlns:p14="http://schemas.microsoft.com/office/powerpoint/2010/main" val="168894032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89436" y="228602"/>
            <a:ext cx="8363938" cy="564257"/>
          </a:xfrm>
        </p:spPr>
        <p:txBody>
          <a:bodyPr/>
          <a:lstStyle/>
          <a:p>
            <a:r>
              <a:rPr lang="en-US" sz="4000" b="0" kern="1200" cap="none" spc="-100" baseline="0" dirty="0" smtClean="0">
                <a:ln w="3175">
                  <a:noFill/>
                </a:ln>
                <a:gradFill flip="none" rotWithShape="1">
                  <a:gsLst>
                    <a:gs pos="0">
                      <a:schemeClr val="tx1"/>
                    </a:gs>
                    <a:gs pos="86000">
                      <a:schemeClr val="tx1"/>
                    </a:gs>
                  </a:gsLst>
                  <a:lin ang="5400000" scaled="0"/>
                  <a:tileRect/>
                </a:gradFill>
                <a:effectLst/>
                <a:latin typeface="+mj-lt"/>
                <a:ea typeface="+mn-ea"/>
                <a:cs typeface="Arial" charset="0"/>
              </a:rPr>
              <a:t>Browser Support for Canvas</a:t>
            </a:r>
            <a:endParaRPr lang="en-US" sz="3600"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630521039"/>
              </p:ext>
            </p:extLst>
          </p:nvPr>
        </p:nvGraphicFramePr>
        <p:xfrm>
          <a:off x="653147" y="2412276"/>
          <a:ext cx="7836622" cy="1940558"/>
        </p:xfrm>
        <a:graphic>
          <a:graphicData uri="http://schemas.openxmlformats.org/drawingml/2006/table">
            <a:tbl>
              <a:tblPr firstRow="1" bandCol="1">
                <a:tableStyleId>{B301B821-A1FF-4177-AEE7-76D212191A09}</a:tableStyleId>
              </a:tblPr>
              <a:tblGrid>
                <a:gridCol w="1161139"/>
                <a:gridCol w="1185333"/>
                <a:gridCol w="1100667"/>
                <a:gridCol w="1112762"/>
                <a:gridCol w="1124857"/>
                <a:gridCol w="689428"/>
                <a:gridCol w="701524"/>
                <a:gridCol w="760912"/>
              </a:tblGrid>
              <a:tr h="405914">
                <a:tc rowSpan="2">
                  <a:txBody>
                    <a:bodyPr/>
                    <a:lstStyle/>
                    <a:p>
                      <a:endParaRPr lang="en-US" b="1" dirty="0">
                        <a:solidFill>
                          <a:srgbClr val="000000"/>
                        </a:solidFill>
                      </a:endParaRPr>
                    </a:p>
                  </a:txBody>
                  <a:tcPr/>
                </a:tc>
                <a:tc rowSpan="2">
                  <a:txBody>
                    <a:bodyPr/>
                    <a:lstStyle/>
                    <a:p>
                      <a:endParaRPr lang="en-US" b="1" dirty="0">
                        <a:solidFill>
                          <a:srgbClr val="000000"/>
                        </a:solidFill>
                      </a:endParaRPr>
                    </a:p>
                  </a:txBody>
                  <a:tcPr/>
                </a:tc>
                <a:tc rowSpan="2">
                  <a:txBody>
                    <a:bodyPr/>
                    <a:lstStyle/>
                    <a:p>
                      <a:endParaRPr lang="en-US" b="1" dirty="0">
                        <a:solidFill>
                          <a:srgbClr val="000000"/>
                        </a:solidFill>
                      </a:endParaRPr>
                    </a:p>
                  </a:txBody>
                  <a:tcPr/>
                </a:tc>
                <a:tc rowSpan="2">
                  <a:txBody>
                    <a:bodyPr/>
                    <a:lstStyle/>
                    <a:p>
                      <a:endParaRPr lang="en-US" b="1" dirty="0">
                        <a:solidFill>
                          <a:srgbClr val="000000"/>
                        </a:solidFill>
                      </a:endParaRPr>
                    </a:p>
                  </a:txBody>
                  <a:tcPr/>
                </a:tc>
                <a:tc rowSpan="2">
                  <a:txBody>
                    <a:bodyPr/>
                    <a:lstStyle/>
                    <a:p>
                      <a:endParaRPr lang="en-US" b="1" dirty="0">
                        <a:solidFill>
                          <a:srgbClr val="000000"/>
                        </a:solidFill>
                      </a:endParaRPr>
                    </a:p>
                  </a:txBody>
                  <a:tcPr/>
                </a:tc>
                <a:tc gridSpan="3">
                  <a:txBody>
                    <a:bodyPr/>
                    <a:lstStyle/>
                    <a:p>
                      <a:pPr algn="ctr"/>
                      <a:r>
                        <a:rPr lang="en-US" b="1" dirty="0" smtClean="0">
                          <a:solidFill>
                            <a:srgbClr val="000000"/>
                          </a:solidFill>
                        </a:rPr>
                        <a:t>Mobile</a:t>
                      </a:r>
                      <a:endParaRPr lang="en-US" b="1" dirty="0">
                        <a:solidFill>
                          <a:srgbClr val="000000"/>
                        </a:solidFill>
                      </a:endParaRPr>
                    </a:p>
                  </a:txBody>
                  <a:tcPr/>
                </a:tc>
                <a:tc hMerge="1">
                  <a:txBody>
                    <a:bodyPr/>
                    <a:lstStyle/>
                    <a:p>
                      <a:endParaRPr lang="en-US" dirty="0"/>
                    </a:p>
                  </a:txBody>
                  <a:tcPr/>
                </a:tc>
                <a:tc hMerge="1">
                  <a:txBody>
                    <a:bodyPr/>
                    <a:lstStyle/>
                    <a:p>
                      <a:endParaRPr lang="en-US" dirty="0"/>
                    </a:p>
                  </a:txBody>
                  <a:tcPr/>
                </a:tc>
              </a:tr>
              <a:tr h="955524">
                <a:tc vMerge="1">
                  <a:txBody>
                    <a:bodyPr/>
                    <a:lstStyle/>
                    <a:p>
                      <a:endParaRPr lang="en-US" dirty="0"/>
                    </a:p>
                  </a:txBody>
                  <a:tcPr/>
                </a:tc>
                <a:tc vMerge="1">
                  <a:txBody>
                    <a:bodyPr/>
                    <a:lstStyle/>
                    <a:p>
                      <a:endParaRPr lang="en-US" dirty="0"/>
                    </a:p>
                  </a:txBody>
                  <a:tcPr/>
                </a:tc>
                <a:tc vMerge="1">
                  <a:txBody>
                    <a:bodyPr/>
                    <a:lstStyle/>
                    <a:p>
                      <a:endParaRPr lang="en-US" dirty="0"/>
                    </a:p>
                  </a:txBody>
                  <a:tcPr/>
                </a:tc>
                <a:tc vMerge="1">
                  <a:txBody>
                    <a:bodyPr/>
                    <a:lstStyle/>
                    <a:p>
                      <a:endParaRPr lang="en-US" dirty="0"/>
                    </a:p>
                  </a:txBody>
                  <a:tcPr/>
                </a:tc>
                <a:tc vMerge="1">
                  <a:txBody>
                    <a:bodyPr/>
                    <a:lstStyle/>
                    <a:p>
                      <a:endParaRPr lang="en-US" dirty="0"/>
                    </a:p>
                  </a:txBody>
                  <a:tcPr/>
                </a:tc>
                <a:tc>
                  <a:txBody>
                    <a:bodyPr/>
                    <a:lstStyle/>
                    <a:p>
                      <a:endParaRPr lang="en-US" b="1" dirty="0">
                        <a:solidFill>
                          <a:srgbClr val="000000"/>
                        </a:solidFill>
                      </a:endParaRPr>
                    </a:p>
                  </a:txBody>
                  <a:tcPr/>
                </a:tc>
                <a:tc>
                  <a:txBody>
                    <a:bodyPr/>
                    <a:lstStyle/>
                    <a:p>
                      <a:endParaRPr lang="en-US" b="1" dirty="0">
                        <a:solidFill>
                          <a:srgbClr val="000000"/>
                        </a:solidFill>
                      </a:endParaRPr>
                    </a:p>
                  </a:txBody>
                  <a:tcPr/>
                </a:tc>
                <a:tc>
                  <a:txBody>
                    <a:bodyPr/>
                    <a:lstStyle/>
                    <a:p>
                      <a:endParaRPr lang="en-US" b="1" dirty="0">
                        <a:solidFill>
                          <a:srgbClr val="000000"/>
                        </a:solidFill>
                      </a:endParaRPr>
                    </a:p>
                  </a:txBody>
                  <a:tcPr/>
                </a:tc>
              </a:tr>
              <a:tr h="370840">
                <a:tc>
                  <a:txBody>
                    <a:bodyPr/>
                    <a:lstStyle/>
                    <a:p>
                      <a:pPr algn="ctr"/>
                      <a:r>
                        <a:rPr lang="en-US" sz="3200" b="1" dirty="0" smtClean="0">
                          <a:solidFill>
                            <a:srgbClr val="000000"/>
                          </a:solidFill>
                        </a:rPr>
                        <a:t>9</a:t>
                      </a:r>
                      <a:endParaRPr lang="en-US" sz="3200" b="1" dirty="0">
                        <a:solidFill>
                          <a:srgbClr val="000000"/>
                        </a:solidFill>
                      </a:endParaRPr>
                    </a:p>
                  </a:txBody>
                  <a:tcPr/>
                </a:tc>
                <a:tc>
                  <a:txBody>
                    <a:bodyPr/>
                    <a:lstStyle/>
                    <a:p>
                      <a:pPr algn="ctr"/>
                      <a:r>
                        <a:rPr lang="en-US" sz="3200" b="1" dirty="0" smtClean="0">
                          <a:solidFill>
                            <a:srgbClr val="000000"/>
                          </a:solidFill>
                        </a:rPr>
                        <a:t>4</a:t>
                      </a:r>
                      <a:endParaRPr lang="en-US" sz="3200" b="1" dirty="0">
                        <a:solidFill>
                          <a:srgbClr val="000000"/>
                        </a:solidFill>
                      </a:endParaRPr>
                    </a:p>
                  </a:txBody>
                  <a:tcPr/>
                </a:tc>
                <a:tc>
                  <a:txBody>
                    <a:bodyPr/>
                    <a:lstStyle/>
                    <a:p>
                      <a:pPr algn="ctr"/>
                      <a:r>
                        <a:rPr lang="en-US" sz="3200" b="1" dirty="0" smtClean="0">
                          <a:solidFill>
                            <a:srgbClr val="000000"/>
                          </a:solidFill>
                        </a:rPr>
                        <a:t>2</a:t>
                      </a:r>
                      <a:endParaRPr lang="en-US" sz="3200" b="1" dirty="0">
                        <a:solidFill>
                          <a:srgbClr val="000000"/>
                        </a:solidFill>
                      </a:endParaRPr>
                    </a:p>
                  </a:txBody>
                  <a:tcPr/>
                </a:tc>
                <a:tc>
                  <a:txBody>
                    <a:bodyPr/>
                    <a:lstStyle/>
                    <a:p>
                      <a:pPr algn="ctr"/>
                      <a:r>
                        <a:rPr lang="en-US" sz="3200" b="1" dirty="0" smtClean="0">
                          <a:solidFill>
                            <a:srgbClr val="000000"/>
                          </a:solidFill>
                        </a:rPr>
                        <a:t>9</a:t>
                      </a:r>
                      <a:endParaRPr lang="en-US" sz="3200" b="1" dirty="0">
                        <a:solidFill>
                          <a:srgbClr val="000000"/>
                        </a:solidFill>
                      </a:endParaRPr>
                    </a:p>
                  </a:txBody>
                  <a:tcPr/>
                </a:tc>
                <a:tc>
                  <a:txBody>
                    <a:bodyPr/>
                    <a:lstStyle/>
                    <a:p>
                      <a:pPr algn="ctr"/>
                      <a:r>
                        <a:rPr lang="en-US" sz="3200" b="1" dirty="0" smtClean="0">
                          <a:solidFill>
                            <a:srgbClr val="000000"/>
                          </a:solidFill>
                        </a:rPr>
                        <a:t>3.1</a:t>
                      </a:r>
                      <a:endParaRPr lang="en-US" sz="3200" b="1" dirty="0">
                        <a:solidFill>
                          <a:srgbClr val="000000"/>
                        </a:solidFill>
                      </a:endParaRPr>
                    </a:p>
                  </a:txBody>
                  <a:tcPr/>
                </a:tc>
                <a:tc>
                  <a:txBody>
                    <a:bodyPr/>
                    <a:lstStyle/>
                    <a:p>
                      <a:pPr algn="ctr"/>
                      <a:r>
                        <a:rPr lang="en-US" sz="2800" b="1" dirty="0" smtClean="0">
                          <a:solidFill>
                            <a:srgbClr val="000000"/>
                          </a:solidFill>
                        </a:rPr>
                        <a:t>9</a:t>
                      </a:r>
                      <a:endParaRPr lang="en-US" sz="2800" b="1" dirty="0">
                        <a:solidFill>
                          <a:srgbClr val="000000"/>
                        </a:solidFill>
                      </a:endParaRPr>
                    </a:p>
                  </a:txBody>
                  <a:tcPr/>
                </a:tc>
                <a:tc>
                  <a:txBody>
                    <a:bodyPr/>
                    <a:lstStyle/>
                    <a:p>
                      <a:pPr algn="ctr"/>
                      <a:r>
                        <a:rPr lang="en-US" sz="2800" b="1" dirty="0" smtClean="0">
                          <a:solidFill>
                            <a:srgbClr val="000000"/>
                          </a:solidFill>
                        </a:rPr>
                        <a:t>2.1</a:t>
                      </a:r>
                      <a:endParaRPr lang="en-US" sz="2800" b="1" dirty="0">
                        <a:solidFill>
                          <a:srgbClr val="000000"/>
                        </a:solidFill>
                      </a:endParaRPr>
                    </a:p>
                  </a:txBody>
                  <a:tcPr/>
                </a:tc>
                <a:tc>
                  <a:txBody>
                    <a:bodyPr/>
                    <a:lstStyle/>
                    <a:p>
                      <a:pPr algn="ctr"/>
                      <a:r>
                        <a:rPr lang="en-US" sz="2800" b="1" dirty="0" smtClean="0">
                          <a:solidFill>
                            <a:srgbClr val="000000"/>
                          </a:solidFill>
                        </a:rPr>
                        <a:t>3.2</a:t>
                      </a:r>
                      <a:endParaRPr lang="en-US" sz="2800" b="1" dirty="0">
                        <a:solidFill>
                          <a:srgbClr val="000000"/>
                        </a:solidFill>
                      </a:endParaRPr>
                    </a:p>
                  </a:txBody>
                  <a:tcPr/>
                </a:tc>
              </a:tr>
            </a:tbl>
          </a:graphicData>
        </a:graphic>
      </p:graphicFrame>
      <p:pic>
        <p:nvPicPr>
          <p:cNvPr id="9" name="Picture 8"/>
          <p:cNvPicPr>
            <a:picLocks noChangeAspect="1"/>
          </p:cNvPicPr>
          <p:nvPr/>
        </p:nvPicPr>
        <p:blipFill>
          <a:blip r:embed="rId2"/>
          <a:stretch>
            <a:fillRect/>
          </a:stretch>
        </p:blipFill>
        <p:spPr>
          <a:xfrm>
            <a:off x="716008" y="2574169"/>
            <a:ext cx="1042309" cy="1042309"/>
          </a:xfrm>
          <a:prstGeom prst="rect">
            <a:avLst/>
          </a:prstGeom>
        </p:spPr>
      </p:pic>
      <p:pic>
        <p:nvPicPr>
          <p:cNvPr id="18" name="Picture 17"/>
          <p:cNvPicPr>
            <a:picLocks noChangeAspect="1"/>
          </p:cNvPicPr>
          <p:nvPr/>
        </p:nvPicPr>
        <p:blipFill>
          <a:blip r:embed="rId3"/>
          <a:stretch>
            <a:fillRect/>
          </a:stretch>
        </p:blipFill>
        <p:spPr>
          <a:xfrm>
            <a:off x="3038324" y="2581882"/>
            <a:ext cx="1037771" cy="1037771"/>
          </a:xfrm>
          <a:prstGeom prst="rect">
            <a:avLst/>
          </a:prstGeom>
        </p:spPr>
      </p:pic>
      <p:pic>
        <p:nvPicPr>
          <p:cNvPr id="19" name="Picture 18"/>
          <p:cNvPicPr>
            <a:picLocks noChangeAspect="1"/>
          </p:cNvPicPr>
          <p:nvPr/>
        </p:nvPicPr>
        <p:blipFill>
          <a:blip r:embed="rId4"/>
          <a:stretch>
            <a:fillRect/>
          </a:stretch>
        </p:blipFill>
        <p:spPr>
          <a:xfrm>
            <a:off x="4171650" y="2578707"/>
            <a:ext cx="956731" cy="1040946"/>
          </a:xfrm>
          <a:prstGeom prst="rect">
            <a:avLst/>
          </a:prstGeom>
        </p:spPr>
      </p:pic>
      <p:pic>
        <p:nvPicPr>
          <p:cNvPr id="20" name="Picture 19"/>
          <p:cNvPicPr>
            <a:picLocks noChangeAspect="1"/>
          </p:cNvPicPr>
          <p:nvPr/>
        </p:nvPicPr>
        <p:blipFill>
          <a:blip r:embed="rId5"/>
          <a:stretch>
            <a:fillRect/>
          </a:stretch>
        </p:blipFill>
        <p:spPr>
          <a:xfrm>
            <a:off x="1880809" y="2570240"/>
            <a:ext cx="1046238" cy="1046238"/>
          </a:xfrm>
          <a:prstGeom prst="rect">
            <a:avLst/>
          </a:prstGeom>
        </p:spPr>
      </p:pic>
      <p:pic>
        <p:nvPicPr>
          <p:cNvPr id="21" name="Picture 20"/>
          <p:cNvPicPr>
            <a:picLocks noChangeAspect="1"/>
          </p:cNvPicPr>
          <p:nvPr/>
        </p:nvPicPr>
        <p:blipFill>
          <a:blip r:embed="rId6"/>
          <a:stretch>
            <a:fillRect/>
          </a:stretch>
        </p:blipFill>
        <p:spPr>
          <a:xfrm>
            <a:off x="5256591" y="2580672"/>
            <a:ext cx="1038981" cy="1038981"/>
          </a:xfrm>
          <a:prstGeom prst="rect">
            <a:avLst/>
          </a:prstGeom>
        </p:spPr>
      </p:pic>
      <p:pic>
        <p:nvPicPr>
          <p:cNvPr id="22" name="Picture 21"/>
          <p:cNvPicPr>
            <a:picLocks noChangeAspect="1"/>
          </p:cNvPicPr>
          <p:nvPr/>
        </p:nvPicPr>
        <p:blipFill>
          <a:blip r:embed="rId7"/>
          <a:stretch>
            <a:fillRect/>
          </a:stretch>
        </p:blipFill>
        <p:spPr>
          <a:xfrm>
            <a:off x="7027332" y="2914712"/>
            <a:ext cx="701766" cy="701766"/>
          </a:xfrm>
          <a:prstGeom prst="rect">
            <a:avLst/>
          </a:prstGeom>
        </p:spPr>
      </p:pic>
      <p:pic>
        <p:nvPicPr>
          <p:cNvPr id="23" name="Picture 22"/>
          <p:cNvPicPr>
            <a:picLocks noChangeAspect="1"/>
          </p:cNvPicPr>
          <p:nvPr/>
        </p:nvPicPr>
        <p:blipFill>
          <a:blip r:embed="rId2"/>
          <a:stretch>
            <a:fillRect/>
          </a:stretch>
        </p:blipFill>
        <p:spPr>
          <a:xfrm>
            <a:off x="6366931" y="2992362"/>
            <a:ext cx="624116" cy="624116"/>
          </a:xfrm>
          <a:prstGeom prst="rect">
            <a:avLst/>
          </a:prstGeom>
        </p:spPr>
      </p:pic>
      <p:pic>
        <p:nvPicPr>
          <p:cNvPr id="24" name="Picture 23"/>
          <p:cNvPicPr>
            <a:picLocks noChangeAspect="1"/>
          </p:cNvPicPr>
          <p:nvPr/>
        </p:nvPicPr>
        <p:blipFill>
          <a:blip r:embed="rId6"/>
          <a:stretch>
            <a:fillRect/>
          </a:stretch>
        </p:blipFill>
        <p:spPr>
          <a:xfrm>
            <a:off x="7789573" y="2992362"/>
            <a:ext cx="639387" cy="639387"/>
          </a:xfrm>
          <a:prstGeom prst="rect">
            <a:avLst/>
          </a:prstGeom>
        </p:spPr>
      </p:pic>
    </p:spTree>
    <p:extLst>
      <p:ext uri="{BB962C8B-B14F-4D97-AF65-F5344CB8AC3E}">
        <p14:creationId xmlns:p14="http://schemas.microsoft.com/office/powerpoint/2010/main" val="338932437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267041" y="174808"/>
            <a:ext cx="7683914" cy="1378644"/>
          </a:xfrm>
        </p:spPr>
        <p:txBody>
          <a:bodyPr/>
          <a:lstStyle/>
          <a:p>
            <a:r>
              <a:rPr lang="en-US" dirty="0" smtClean="0"/>
              <a:t>demo</a:t>
            </a:r>
            <a:endParaRPr lang="en-US" dirty="0"/>
          </a:p>
        </p:txBody>
      </p:sp>
      <p:sp>
        <p:nvSpPr>
          <p:cNvPr id="3" name="Title 2"/>
          <p:cNvSpPr>
            <a:spLocks noGrp="1"/>
          </p:cNvSpPr>
          <p:nvPr>
            <p:ph type="ctrTitle"/>
          </p:nvPr>
        </p:nvSpPr>
        <p:spPr/>
        <p:txBody>
          <a:bodyPr/>
          <a:lstStyle/>
          <a:p>
            <a:r>
              <a:rPr lang="en-US" sz="6000" dirty="0" smtClean="0"/>
              <a:t>&lt;canvas&gt;</a:t>
            </a:r>
            <a:endParaRPr lang="en-US" sz="6000" dirty="0"/>
          </a:p>
        </p:txBody>
      </p:sp>
    </p:spTree>
    <p:extLst>
      <p:ext uri="{BB962C8B-B14F-4D97-AF65-F5344CB8AC3E}">
        <p14:creationId xmlns:p14="http://schemas.microsoft.com/office/powerpoint/2010/main" val="342651049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727662" y="741978"/>
            <a:ext cx="7683913" cy="1523497"/>
          </a:xfrm>
        </p:spPr>
        <p:txBody>
          <a:bodyPr/>
          <a:lstStyle/>
          <a:p>
            <a:r>
              <a:rPr lang="en-US" dirty="0" smtClean="0"/>
              <a:t>Web Workers and Sockets*</a:t>
            </a:r>
            <a:endParaRPr lang="en-US" dirty="0"/>
          </a:p>
        </p:txBody>
      </p:sp>
      <p:sp>
        <p:nvSpPr>
          <p:cNvPr id="5" name="Subtitle 4"/>
          <p:cNvSpPr>
            <a:spLocks noGrp="1"/>
          </p:cNvSpPr>
          <p:nvPr>
            <p:ph type="subTitle" idx="1"/>
          </p:nvPr>
        </p:nvSpPr>
        <p:spPr>
          <a:xfrm>
            <a:off x="727662" y="2265475"/>
            <a:ext cx="7683914" cy="463255"/>
          </a:xfrm>
        </p:spPr>
        <p:txBody>
          <a:bodyPr/>
          <a:lstStyle/>
          <a:p>
            <a:r>
              <a:rPr lang="en-US" dirty="0" smtClean="0">
                <a:solidFill>
                  <a:schemeClr val="tx2"/>
                </a:solidFill>
              </a:rPr>
              <a:t>*Because together we can make JavaScript far more difficult to use than it already is.</a:t>
            </a:r>
            <a:endParaRPr lang="en-US" dirty="0">
              <a:solidFill>
                <a:schemeClr val="tx2"/>
              </a:solidFill>
            </a:endParaRPr>
          </a:p>
        </p:txBody>
      </p:sp>
    </p:spTree>
    <p:extLst>
      <p:ext uri="{BB962C8B-B14F-4D97-AF65-F5344CB8AC3E}">
        <p14:creationId xmlns:p14="http://schemas.microsoft.com/office/powerpoint/2010/main" val="237782706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solidFill>
                  <a:srgbClr val="000000">
                    <a:alpha val="99000"/>
                  </a:srgbClr>
                </a:solidFill>
              </a:rPr>
              <a:t>Web Workers</a:t>
            </a:r>
            <a:endParaRPr lang="en-US" dirty="0">
              <a:solidFill>
                <a:srgbClr val="000000">
                  <a:alpha val="99000"/>
                </a:srgbClr>
              </a:solidFill>
            </a:endParaRPr>
          </a:p>
        </p:txBody>
      </p:sp>
      <p:sp>
        <p:nvSpPr>
          <p:cNvPr id="4" name="Rectangle 3"/>
          <p:cNvSpPr/>
          <p:nvPr/>
        </p:nvSpPr>
        <p:spPr>
          <a:xfrm>
            <a:off x="537284" y="1741973"/>
            <a:ext cx="8606716" cy="3108544"/>
          </a:xfrm>
          <a:prstGeom prst="rect">
            <a:avLst/>
          </a:prstGeom>
        </p:spPr>
        <p:txBody>
          <a:bodyPr wrap="square">
            <a:spAutoFit/>
          </a:bodyPr>
          <a:lstStyle/>
          <a:p>
            <a:r>
              <a:rPr lang="en-US" sz="2800" dirty="0" err="1">
                <a:solidFill>
                  <a:schemeClr val="bg1"/>
                </a:solidFill>
              </a:rPr>
              <a:t>var</a:t>
            </a:r>
            <a:r>
              <a:rPr lang="en-US" sz="2800" dirty="0">
                <a:solidFill>
                  <a:schemeClr val="bg1"/>
                </a:solidFill>
              </a:rPr>
              <a:t> worker = new Worker('</a:t>
            </a:r>
            <a:r>
              <a:rPr lang="en-US" sz="2800" dirty="0" err="1">
                <a:solidFill>
                  <a:schemeClr val="bg1"/>
                </a:solidFill>
              </a:rPr>
              <a:t>doAwesome.js</a:t>
            </a:r>
            <a:r>
              <a:rPr lang="en-US" sz="2800" dirty="0">
                <a:solidFill>
                  <a:schemeClr val="bg1"/>
                </a:solidFill>
              </a:rPr>
              <a:t>');</a:t>
            </a:r>
          </a:p>
          <a:p>
            <a:endParaRPr lang="en-US" sz="2800" dirty="0">
              <a:solidFill>
                <a:srgbClr val="000000"/>
              </a:solidFill>
            </a:endParaRPr>
          </a:p>
          <a:p>
            <a:r>
              <a:rPr lang="en-US" sz="2800" dirty="0" err="1" smtClean="0">
                <a:solidFill>
                  <a:srgbClr val="000000"/>
                </a:solidFill>
              </a:rPr>
              <a:t>worker.addEventListener</a:t>
            </a:r>
            <a:r>
              <a:rPr lang="en-US" sz="2800" dirty="0">
                <a:solidFill>
                  <a:srgbClr val="000000"/>
                </a:solidFill>
              </a:rPr>
              <a:t>('message', function(e) {</a:t>
            </a:r>
          </a:p>
          <a:p>
            <a:r>
              <a:rPr lang="en-US" sz="2800" dirty="0">
                <a:solidFill>
                  <a:srgbClr val="000000"/>
                </a:solidFill>
              </a:rPr>
              <a:t>  </a:t>
            </a:r>
            <a:r>
              <a:rPr lang="en-US" sz="2800" dirty="0" err="1">
                <a:solidFill>
                  <a:srgbClr val="000000"/>
                </a:solidFill>
              </a:rPr>
              <a:t>console.log</a:t>
            </a:r>
            <a:r>
              <a:rPr lang="en-US" sz="2800" dirty="0">
                <a:solidFill>
                  <a:srgbClr val="000000"/>
                </a:solidFill>
              </a:rPr>
              <a:t>('Worker said: ', </a:t>
            </a:r>
            <a:r>
              <a:rPr lang="en-US" sz="2800" dirty="0" err="1">
                <a:solidFill>
                  <a:srgbClr val="000000"/>
                </a:solidFill>
              </a:rPr>
              <a:t>e.data</a:t>
            </a:r>
            <a:r>
              <a:rPr lang="en-US" sz="2800" dirty="0">
                <a:solidFill>
                  <a:srgbClr val="000000"/>
                </a:solidFill>
              </a:rPr>
              <a:t>);</a:t>
            </a:r>
          </a:p>
          <a:p>
            <a:r>
              <a:rPr lang="en-US" sz="2800" dirty="0">
                <a:solidFill>
                  <a:srgbClr val="000000"/>
                </a:solidFill>
              </a:rPr>
              <a:t>}, false);</a:t>
            </a:r>
          </a:p>
          <a:p>
            <a:endParaRPr lang="en-US" sz="2800" dirty="0">
              <a:solidFill>
                <a:srgbClr val="000000"/>
              </a:solidFill>
            </a:endParaRPr>
          </a:p>
          <a:p>
            <a:r>
              <a:rPr lang="en-US" sz="2800" dirty="0" err="1">
                <a:solidFill>
                  <a:srgbClr val="000000"/>
                </a:solidFill>
              </a:rPr>
              <a:t>worker.postMessage</a:t>
            </a:r>
            <a:r>
              <a:rPr lang="en-US" sz="2800" dirty="0">
                <a:solidFill>
                  <a:srgbClr val="000000"/>
                </a:solidFill>
              </a:rPr>
              <a:t>('Hello World')</a:t>
            </a:r>
            <a:r>
              <a:rPr lang="en-US" sz="2800" dirty="0" smtClean="0">
                <a:solidFill>
                  <a:srgbClr val="000000"/>
                </a:solidFill>
              </a:rPr>
              <a:t>;</a:t>
            </a:r>
            <a:endParaRPr lang="en-US" sz="2800" dirty="0">
              <a:solidFill>
                <a:srgbClr val="000000"/>
              </a:solidFill>
            </a:endParaRPr>
          </a:p>
        </p:txBody>
      </p:sp>
    </p:spTree>
    <p:extLst>
      <p:ext uri="{BB962C8B-B14F-4D97-AF65-F5344CB8AC3E}">
        <p14:creationId xmlns:p14="http://schemas.microsoft.com/office/powerpoint/2010/main" val="398646125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solidFill>
                  <a:srgbClr val="000000">
                    <a:alpha val="99000"/>
                  </a:srgbClr>
                </a:solidFill>
              </a:rPr>
              <a:t>Web Workers</a:t>
            </a:r>
            <a:endParaRPr lang="en-US" dirty="0">
              <a:solidFill>
                <a:srgbClr val="000000">
                  <a:alpha val="99000"/>
                </a:srgbClr>
              </a:solidFill>
            </a:endParaRPr>
          </a:p>
        </p:txBody>
      </p:sp>
      <p:sp>
        <p:nvSpPr>
          <p:cNvPr id="6" name="Rectangle 5"/>
          <p:cNvSpPr/>
          <p:nvPr/>
        </p:nvSpPr>
        <p:spPr>
          <a:xfrm>
            <a:off x="748941" y="2797980"/>
            <a:ext cx="8167119" cy="1384995"/>
          </a:xfrm>
          <a:prstGeom prst="rect">
            <a:avLst/>
          </a:prstGeom>
        </p:spPr>
        <p:txBody>
          <a:bodyPr wrap="square">
            <a:spAutoFit/>
          </a:bodyPr>
          <a:lstStyle/>
          <a:p>
            <a:r>
              <a:rPr lang="en-US" sz="2800" dirty="0" err="1">
                <a:solidFill>
                  <a:srgbClr val="000000"/>
                </a:solidFill>
              </a:rPr>
              <a:t>self.addEventListener</a:t>
            </a:r>
            <a:r>
              <a:rPr lang="en-US" sz="2800" dirty="0">
                <a:solidFill>
                  <a:srgbClr val="000000"/>
                </a:solidFill>
              </a:rPr>
              <a:t>('message', function(e) {</a:t>
            </a:r>
          </a:p>
          <a:p>
            <a:r>
              <a:rPr lang="en-US" sz="2800" dirty="0">
                <a:solidFill>
                  <a:srgbClr val="000000"/>
                </a:solidFill>
              </a:rPr>
              <a:t>  </a:t>
            </a:r>
            <a:r>
              <a:rPr lang="en-US" sz="2800" dirty="0" err="1">
                <a:solidFill>
                  <a:srgbClr val="000000"/>
                </a:solidFill>
              </a:rPr>
              <a:t>self.postMessage</a:t>
            </a:r>
            <a:r>
              <a:rPr lang="en-US" sz="2800" dirty="0">
                <a:solidFill>
                  <a:srgbClr val="000000"/>
                </a:solidFill>
              </a:rPr>
              <a:t>(</a:t>
            </a:r>
            <a:r>
              <a:rPr lang="en-US" sz="2800" dirty="0" err="1">
                <a:solidFill>
                  <a:srgbClr val="000000"/>
                </a:solidFill>
              </a:rPr>
              <a:t>e.data</a:t>
            </a:r>
            <a:r>
              <a:rPr lang="en-US" sz="2800" dirty="0">
                <a:solidFill>
                  <a:srgbClr val="000000"/>
                </a:solidFill>
              </a:rPr>
              <a:t>);</a:t>
            </a:r>
          </a:p>
          <a:p>
            <a:r>
              <a:rPr lang="en-US" sz="2800" dirty="0">
                <a:solidFill>
                  <a:srgbClr val="000000"/>
                </a:solidFill>
              </a:rPr>
              <a:t>}, false);</a:t>
            </a:r>
          </a:p>
        </p:txBody>
      </p:sp>
      <p:sp>
        <p:nvSpPr>
          <p:cNvPr id="7" name="Rectangle 6"/>
          <p:cNvSpPr/>
          <p:nvPr/>
        </p:nvSpPr>
        <p:spPr>
          <a:xfrm>
            <a:off x="510590" y="1818803"/>
            <a:ext cx="7114940" cy="523220"/>
          </a:xfrm>
          <a:prstGeom prst="rect">
            <a:avLst/>
          </a:prstGeom>
        </p:spPr>
        <p:txBody>
          <a:bodyPr wrap="square">
            <a:spAutoFit/>
          </a:bodyPr>
          <a:lstStyle/>
          <a:p>
            <a:r>
              <a:rPr lang="en-US" sz="2800" dirty="0" err="1" smtClean="0">
                <a:solidFill>
                  <a:srgbClr val="000000"/>
                </a:solidFill>
              </a:rPr>
              <a:t>doAwesome.js</a:t>
            </a:r>
            <a:endParaRPr lang="en-US" sz="2800" dirty="0" smtClean="0">
              <a:solidFill>
                <a:srgbClr val="000000"/>
              </a:solidFill>
            </a:endParaRPr>
          </a:p>
        </p:txBody>
      </p:sp>
    </p:spTree>
    <p:extLst>
      <p:ext uri="{BB962C8B-B14F-4D97-AF65-F5344CB8AC3E}">
        <p14:creationId xmlns:p14="http://schemas.microsoft.com/office/powerpoint/2010/main" val="118302692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0" kern="1200" cap="none" spc="-100" baseline="0" dirty="0" smtClean="0">
                <a:ln w="3175">
                  <a:noFill/>
                </a:ln>
                <a:gradFill flip="none" rotWithShape="1">
                  <a:gsLst>
                    <a:gs pos="0">
                      <a:schemeClr val="tx1"/>
                    </a:gs>
                    <a:gs pos="86000">
                      <a:schemeClr val="tx1"/>
                    </a:gs>
                  </a:gsLst>
                  <a:lin ang="5400000" scaled="0"/>
                  <a:tileRect/>
                </a:gradFill>
                <a:effectLst/>
                <a:latin typeface="+mj-lt"/>
                <a:ea typeface="+mn-ea"/>
                <a:cs typeface="Arial" charset="0"/>
              </a:rPr>
              <a:t>Browser Support for Web Workers</a:t>
            </a:r>
            <a:endParaRPr lang="en-US" sz="4000"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3263807552"/>
              </p:ext>
            </p:extLst>
          </p:nvPr>
        </p:nvGraphicFramePr>
        <p:xfrm>
          <a:off x="653147" y="2412276"/>
          <a:ext cx="7836622" cy="1940558"/>
        </p:xfrm>
        <a:graphic>
          <a:graphicData uri="http://schemas.openxmlformats.org/drawingml/2006/table">
            <a:tbl>
              <a:tblPr firstRow="1" bandCol="1">
                <a:tableStyleId>{B301B821-A1FF-4177-AEE7-76D212191A09}</a:tableStyleId>
              </a:tblPr>
              <a:tblGrid>
                <a:gridCol w="1161139"/>
                <a:gridCol w="1185333"/>
                <a:gridCol w="1100667"/>
                <a:gridCol w="1112762"/>
                <a:gridCol w="1124857"/>
                <a:gridCol w="689428"/>
                <a:gridCol w="701524"/>
                <a:gridCol w="760912"/>
              </a:tblGrid>
              <a:tr h="405914">
                <a:tc rowSpan="2">
                  <a:txBody>
                    <a:bodyPr/>
                    <a:lstStyle/>
                    <a:p>
                      <a:endParaRPr lang="en-US" b="1" dirty="0">
                        <a:solidFill>
                          <a:srgbClr val="000000"/>
                        </a:solidFill>
                      </a:endParaRPr>
                    </a:p>
                  </a:txBody>
                  <a:tcPr/>
                </a:tc>
                <a:tc rowSpan="2">
                  <a:txBody>
                    <a:bodyPr/>
                    <a:lstStyle/>
                    <a:p>
                      <a:endParaRPr lang="en-US" b="1" dirty="0">
                        <a:solidFill>
                          <a:srgbClr val="000000"/>
                        </a:solidFill>
                      </a:endParaRPr>
                    </a:p>
                  </a:txBody>
                  <a:tcPr/>
                </a:tc>
                <a:tc rowSpan="2">
                  <a:txBody>
                    <a:bodyPr/>
                    <a:lstStyle/>
                    <a:p>
                      <a:endParaRPr lang="en-US" b="1" dirty="0">
                        <a:solidFill>
                          <a:srgbClr val="000000"/>
                        </a:solidFill>
                      </a:endParaRPr>
                    </a:p>
                  </a:txBody>
                  <a:tcPr/>
                </a:tc>
                <a:tc rowSpan="2">
                  <a:txBody>
                    <a:bodyPr/>
                    <a:lstStyle/>
                    <a:p>
                      <a:endParaRPr lang="en-US" b="1" dirty="0">
                        <a:solidFill>
                          <a:srgbClr val="000000"/>
                        </a:solidFill>
                      </a:endParaRPr>
                    </a:p>
                  </a:txBody>
                  <a:tcPr/>
                </a:tc>
                <a:tc rowSpan="2">
                  <a:txBody>
                    <a:bodyPr/>
                    <a:lstStyle/>
                    <a:p>
                      <a:endParaRPr lang="en-US" b="1" dirty="0">
                        <a:solidFill>
                          <a:srgbClr val="000000"/>
                        </a:solidFill>
                      </a:endParaRPr>
                    </a:p>
                  </a:txBody>
                  <a:tcPr/>
                </a:tc>
                <a:tc gridSpan="3">
                  <a:txBody>
                    <a:bodyPr/>
                    <a:lstStyle/>
                    <a:p>
                      <a:pPr algn="ctr"/>
                      <a:r>
                        <a:rPr lang="en-US" b="1" dirty="0" smtClean="0">
                          <a:solidFill>
                            <a:srgbClr val="000000"/>
                          </a:solidFill>
                        </a:rPr>
                        <a:t>Mobile</a:t>
                      </a:r>
                      <a:endParaRPr lang="en-US" b="1" dirty="0">
                        <a:solidFill>
                          <a:srgbClr val="000000"/>
                        </a:solidFill>
                      </a:endParaRPr>
                    </a:p>
                  </a:txBody>
                  <a:tcPr/>
                </a:tc>
                <a:tc hMerge="1">
                  <a:txBody>
                    <a:bodyPr/>
                    <a:lstStyle/>
                    <a:p>
                      <a:endParaRPr lang="en-US" dirty="0"/>
                    </a:p>
                  </a:txBody>
                  <a:tcPr/>
                </a:tc>
                <a:tc hMerge="1">
                  <a:txBody>
                    <a:bodyPr/>
                    <a:lstStyle/>
                    <a:p>
                      <a:endParaRPr lang="en-US" dirty="0"/>
                    </a:p>
                  </a:txBody>
                  <a:tcPr/>
                </a:tc>
              </a:tr>
              <a:tr h="955524">
                <a:tc vMerge="1">
                  <a:txBody>
                    <a:bodyPr/>
                    <a:lstStyle/>
                    <a:p>
                      <a:endParaRPr lang="en-US" dirty="0"/>
                    </a:p>
                  </a:txBody>
                  <a:tcPr/>
                </a:tc>
                <a:tc vMerge="1">
                  <a:txBody>
                    <a:bodyPr/>
                    <a:lstStyle/>
                    <a:p>
                      <a:endParaRPr lang="en-US" dirty="0"/>
                    </a:p>
                  </a:txBody>
                  <a:tcPr/>
                </a:tc>
                <a:tc vMerge="1">
                  <a:txBody>
                    <a:bodyPr/>
                    <a:lstStyle/>
                    <a:p>
                      <a:endParaRPr lang="en-US" dirty="0"/>
                    </a:p>
                  </a:txBody>
                  <a:tcPr/>
                </a:tc>
                <a:tc vMerge="1">
                  <a:txBody>
                    <a:bodyPr/>
                    <a:lstStyle/>
                    <a:p>
                      <a:endParaRPr lang="en-US" dirty="0"/>
                    </a:p>
                  </a:txBody>
                  <a:tcPr/>
                </a:tc>
                <a:tc vMerge="1">
                  <a:txBody>
                    <a:bodyPr/>
                    <a:lstStyle/>
                    <a:p>
                      <a:endParaRPr lang="en-US" dirty="0"/>
                    </a:p>
                  </a:txBody>
                  <a:tcPr/>
                </a:tc>
                <a:tc>
                  <a:txBody>
                    <a:bodyPr/>
                    <a:lstStyle/>
                    <a:p>
                      <a:endParaRPr lang="en-US" b="1" dirty="0">
                        <a:solidFill>
                          <a:srgbClr val="000000"/>
                        </a:solidFill>
                      </a:endParaRPr>
                    </a:p>
                  </a:txBody>
                  <a:tcPr/>
                </a:tc>
                <a:tc>
                  <a:txBody>
                    <a:bodyPr/>
                    <a:lstStyle/>
                    <a:p>
                      <a:endParaRPr lang="en-US" b="1" dirty="0">
                        <a:solidFill>
                          <a:srgbClr val="000000"/>
                        </a:solidFill>
                      </a:endParaRPr>
                    </a:p>
                  </a:txBody>
                  <a:tcPr/>
                </a:tc>
                <a:tc>
                  <a:txBody>
                    <a:bodyPr/>
                    <a:lstStyle/>
                    <a:p>
                      <a:endParaRPr lang="en-US" b="1" dirty="0">
                        <a:solidFill>
                          <a:srgbClr val="000000"/>
                        </a:solidFill>
                      </a:endParaRPr>
                    </a:p>
                  </a:txBody>
                  <a:tcPr/>
                </a:tc>
              </a:tr>
              <a:tr h="370840">
                <a:tc>
                  <a:txBody>
                    <a:bodyPr/>
                    <a:lstStyle/>
                    <a:p>
                      <a:pPr algn="ctr"/>
                      <a:r>
                        <a:rPr lang="en-US" sz="3200" b="1" dirty="0" smtClean="0">
                          <a:solidFill>
                            <a:srgbClr val="000000"/>
                          </a:solidFill>
                        </a:rPr>
                        <a:t>10</a:t>
                      </a:r>
                      <a:endParaRPr lang="en-US" sz="3200" b="1" dirty="0">
                        <a:solidFill>
                          <a:srgbClr val="000000"/>
                        </a:solidFill>
                      </a:endParaRPr>
                    </a:p>
                  </a:txBody>
                  <a:tcPr/>
                </a:tc>
                <a:tc>
                  <a:txBody>
                    <a:bodyPr/>
                    <a:lstStyle/>
                    <a:p>
                      <a:pPr algn="ctr"/>
                      <a:r>
                        <a:rPr lang="en-US" sz="3200" b="1" dirty="0" smtClean="0">
                          <a:solidFill>
                            <a:srgbClr val="000000"/>
                          </a:solidFill>
                        </a:rPr>
                        <a:t>4</a:t>
                      </a:r>
                      <a:endParaRPr lang="en-US" sz="3200" b="1" dirty="0">
                        <a:solidFill>
                          <a:srgbClr val="000000"/>
                        </a:solidFill>
                      </a:endParaRPr>
                    </a:p>
                  </a:txBody>
                  <a:tcPr/>
                </a:tc>
                <a:tc>
                  <a:txBody>
                    <a:bodyPr/>
                    <a:lstStyle/>
                    <a:p>
                      <a:pPr algn="ctr"/>
                      <a:r>
                        <a:rPr lang="en-US" sz="3200" b="1" dirty="0" smtClean="0">
                          <a:solidFill>
                            <a:srgbClr val="000000"/>
                          </a:solidFill>
                        </a:rPr>
                        <a:t>3.5</a:t>
                      </a:r>
                      <a:endParaRPr lang="en-US" sz="3200" b="1" dirty="0">
                        <a:solidFill>
                          <a:srgbClr val="000000"/>
                        </a:solidFill>
                      </a:endParaRPr>
                    </a:p>
                  </a:txBody>
                  <a:tcPr/>
                </a:tc>
                <a:tc>
                  <a:txBody>
                    <a:bodyPr/>
                    <a:lstStyle/>
                    <a:p>
                      <a:pPr algn="ctr"/>
                      <a:r>
                        <a:rPr lang="en-US" sz="3200" b="1" dirty="0" smtClean="0">
                          <a:solidFill>
                            <a:srgbClr val="000000"/>
                          </a:solidFill>
                        </a:rPr>
                        <a:t>10.6</a:t>
                      </a:r>
                      <a:endParaRPr lang="en-US" sz="3200" b="1" dirty="0">
                        <a:solidFill>
                          <a:srgbClr val="000000"/>
                        </a:solidFill>
                      </a:endParaRPr>
                    </a:p>
                  </a:txBody>
                  <a:tcPr/>
                </a:tc>
                <a:tc>
                  <a:txBody>
                    <a:bodyPr/>
                    <a:lstStyle/>
                    <a:p>
                      <a:pPr algn="ctr"/>
                      <a:r>
                        <a:rPr lang="en-US" sz="3200" b="1" dirty="0" smtClean="0">
                          <a:solidFill>
                            <a:srgbClr val="000000"/>
                          </a:solidFill>
                        </a:rPr>
                        <a:t>4</a:t>
                      </a:r>
                      <a:endParaRPr lang="en-US" sz="3200" b="1" dirty="0">
                        <a:solidFill>
                          <a:srgbClr val="000000"/>
                        </a:solidFill>
                      </a:endParaRPr>
                    </a:p>
                  </a:txBody>
                  <a:tcPr/>
                </a:tc>
                <a:tc>
                  <a:txBody>
                    <a:bodyPr/>
                    <a:lstStyle/>
                    <a:p>
                      <a:pPr algn="ctr"/>
                      <a:r>
                        <a:rPr lang="en-US" sz="3200" b="1" dirty="0" smtClean="0">
                          <a:solidFill>
                            <a:srgbClr val="000000"/>
                          </a:solidFill>
                        </a:rPr>
                        <a:t>?</a:t>
                      </a:r>
                      <a:endParaRPr lang="en-US" sz="3200" b="1" dirty="0">
                        <a:solidFill>
                          <a:srgbClr val="000000"/>
                        </a:solidFill>
                      </a:endParaRPr>
                    </a:p>
                  </a:txBody>
                  <a:tcPr/>
                </a:tc>
                <a:tc>
                  <a:txBody>
                    <a:bodyPr/>
                    <a:lstStyle/>
                    <a:p>
                      <a:pPr algn="ctr"/>
                      <a:r>
                        <a:rPr lang="en-US" sz="3200" b="1" dirty="0" smtClean="0">
                          <a:solidFill>
                            <a:srgbClr val="000000"/>
                          </a:solidFill>
                        </a:rPr>
                        <a:t>?</a:t>
                      </a:r>
                      <a:endParaRPr lang="en-US" sz="3200" b="1" dirty="0">
                        <a:solidFill>
                          <a:srgbClr val="000000"/>
                        </a:solidFill>
                      </a:endParaRPr>
                    </a:p>
                  </a:txBody>
                  <a:tcPr/>
                </a:tc>
                <a:tc>
                  <a:txBody>
                    <a:bodyPr/>
                    <a:lstStyle/>
                    <a:p>
                      <a:pPr algn="ctr"/>
                      <a:r>
                        <a:rPr lang="en-US" sz="3200" b="1" dirty="0" smtClean="0">
                          <a:solidFill>
                            <a:srgbClr val="000000"/>
                          </a:solidFill>
                        </a:rPr>
                        <a:t>5</a:t>
                      </a:r>
                      <a:endParaRPr lang="en-US" sz="3200" b="1" dirty="0">
                        <a:solidFill>
                          <a:srgbClr val="000000"/>
                        </a:solidFill>
                      </a:endParaRPr>
                    </a:p>
                  </a:txBody>
                  <a:tcPr/>
                </a:tc>
              </a:tr>
            </a:tbl>
          </a:graphicData>
        </a:graphic>
      </p:graphicFrame>
      <p:pic>
        <p:nvPicPr>
          <p:cNvPr id="9" name="Picture 8"/>
          <p:cNvPicPr>
            <a:picLocks noChangeAspect="1"/>
          </p:cNvPicPr>
          <p:nvPr/>
        </p:nvPicPr>
        <p:blipFill>
          <a:blip r:embed="rId2"/>
          <a:stretch>
            <a:fillRect/>
          </a:stretch>
        </p:blipFill>
        <p:spPr>
          <a:xfrm>
            <a:off x="716008" y="2574169"/>
            <a:ext cx="1042309" cy="1042309"/>
          </a:xfrm>
          <a:prstGeom prst="rect">
            <a:avLst/>
          </a:prstGeom>
        </p:spPr>
      </p:pic>
      <p:pic>
        <p:nvPicPr>
          <p:cNvPr id="18" name="Picture 17"/>
          <p:cNvPicPr>
            <a:picLocks noChangeAspect="1"/>
          </p:cNvPicPr>
          <p:nvPr/>
        </p:nvPicPr>
        <p:blipFill>
          <a:blip r:embed="rId3"/>
          <a:stretch>
            <a:fillRect/>
          </a:stretch>
        </p:blipFill>
        <p:spPr>
          <a:xfrm>
            <a:off x="3038324" y="2581882"/>
            <a:ext cx="1037771" cy="1037771"/>
          </a:xfrm>
          <a:prstGeom prst="rect">
            <a:avLst/>
          </a:prstGeom>
        </p:spPr>
      </p:pic>
      <p:pic>
        <p:nvPicPr>
          <p:cNvPr id="19" name="Picture 18"/>
          <p:cNvPicPr>
            <a:picLocks noChangeAspect="1"/>
          </p:cNvPicPr>
          <p:nvPr/>
        </p:nvPicPr>
        <p:blipFill>
          <a:blip r:embed="rId4"/>
          <a:stretch>
            <a:fillRect/>
          </a:stretch>
        </p:blipFill>
        <p:spPr>
          <a:xfrm>
            <a:off x="4171650" y="2578707"/>
            <a:ext cx="956731" cy="1040946"/>
          </a:xfrm>
          <a:prstGeom prst="rect">
            <a:avLst/>
          </a:prstGeom>
        </p:spPr>
      </p:pic>
      <p:pic>
        <p:nvPicPr>
          <p:cNvPr id="20" name="Picture 19"/>
          <p:cNvPicPr>
            <a:picLocks noChangeAspect="1"/>
          </p:cNvPicPr>
          <p:nvPr/>
        </p:nvPicPr>
        <p:blipFill>
          <a:blip r:embed="rId5"/>
          <a:stretch>
            <a:fillRect/>
          </a:stretch>
        </p:blipFill>
        <p:spPr>
          <a:xfrm>
            <a:off x="1880809" y="2570240"/>
            <a:ext cx="1046238" cy="1046238"/>
          </a:xfrm>
          <a:prstGeom prst="rect">
            <a:avLst/>
          </a:prstGeom>
        </p:spPr>
      </p:pic>
      <p:pic>
        <p:nvPicPr>
          <p:cNvPr id="21" name="Picture 20"/>
          <p:cNvPicPr>
            <a:picLocks noChangeAspect="1"/>
          </p:cNvPicPr>
          <p:nvPr/>
        </p:nvPicPr>
        <p:blipFill>
          <a:blip r:embed="rId6"/>
          <a:stretch>
            <a:fillRect/>
          </a:stretch>
        </p:blipFill>
        <p:spPr>
          <a:xfrm>
            <a:off x="5256591" y="2580672"/>
            <a:ext cx="1038981" cy="1038981"/>
          </a:xfrm>
          <a:prstGeom prst="rect">
            <a:avLst/>
          </a:prstGeom>
        </p:spPr>
      </p:pic>
      <p:pic>
        <p:nvPicPr>
          <p:cNvPr id="22" name="Picture 21"/>
          <p:cNvPicPr>
            <a:picLocks noChangeAspect="1"/>
          </p:cNvPicPr>
          <p:nvPr/>
        </p:nvPicPr>
        <p:blipFill>
          <a:blip r:embed="rId7"/>
          <a:stretch>
            <a:fillRect/>
          </a:stretch>
        </p:blipFill>
        <p:spPr>
          <a:xfrm>
            <a:off x="7027332" y="2914712"/>
            <a:ext cx="701766" cy="701766"/>
          </a:xfrm>
          <a:prstGeom prst="rect">
            <a:avLst/>
          </a:prstGeom>
        </p:spPr>
      </p:pic>
      <p:pic>
        <p:nvPicPr>
          <p:cNvPr id="23" name="Picture 22"/>
          <p:cNvPicPr>
            <a:picLocks noChangeAspect="1"/>
          </p:cNvPicPr>
          <p:nvPr/>
        </p:nvPicPr>
        <p:blipFill>
          <a:blip r:embed="rId2"/>
          <a:stretch>
            <a:fillRect/>
          </a:stretch>
        </p:blipFill>
        <p:spPr>
          <a:xfrm>
            <a:off x="6366931" y="2992362"/>
            <a:ext cx="624116" cy="624116"/>
          </a:xfrm>
          <a:prstGeom prst="rect">
            <a:avLst/>
          </a:prstGeom>
        </p:spPr>
      </p:pic>
      <p:pic>
        <p:nvPicPr>
          <p:cNvPr id="24" name="Picture 23"/>
          <p:cNvPicPr>
            <a:picLocks noChangeAspect="1"/>
          </p:cNvPicPr>
          <p:nvPr/>
        </p:nvPicPr>
        <p:blipFill>
          <a:blip r:embed="rId6"/>
          <a:stretch>
            <a:fillRect/>
          </a:stretch>
        </p:blipFill>
        <p:spPr>
          <a:xfrm>
            <a:off x="7789573" y="2992362"/>
            <a:ext cx="639387" cy="639387"/>
          </a:xfrm>
          <a:prstGeom prst="rect">
            <a:avLst/>
          </a:prstGeom>
        </p:spPr>
      </p:pic>
    </p:spTree>
    <p:extLst>
      <p:ext uri="{BB962C8B-B14F-4D97-AF65-F5344CB8AC3E}">
        <p14:creationId xmlns:p14="http://schemas.microsoft.com/office/powerpoint/2010/main" val="236176368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89436" y="228602"/>
            <a:ext cx="8363938" cy="564257"/>
          </a:xfrm>
        </p:spPr>
        <p:txBody>
          <a:bodyPr/>
          <a:lstStyle/>
          <a:p>
            <a:r>
              <a:rPr lang="en-US" sz="4000" dirty="0" smtClean="0">
                <a:solidFill>
                  <a:schemeClr val="bg1">
                    <a:alpha val="99000"/>
                  </a:schemeClr>
                </a:solidFill>
              </a:rPr>
              <a:t>Web </a:t>
            </a:r>
            <a:r>
              <a:rPr lang="en-US" sz="4000" dirty="0">
                <a:solidFill>
                  <a:schemeClr val="bg1">
                    <a:alpha val="99000"/>
                  </a:schemeClr>
                </a:solidFill>
              </a:rPr>
              <a:t>Sockets – </a:t>
            </a:r>
            <a:r>
              <a:rPr lang="en-US" sz="4000" dirty="0" smtClean="0">
                <a:solidFill>
                  <a:schemeClr val="bg1">
                    <a:alpha val="99000"/>
                  </a:schemeClr>
                </a:solidFill>
              </a:rPr>
              <a:t>Real Time Connections</a:t>
            </a:r>
            <a:endParaRPr lang="en-US" sz="4000" dirty="0">
              <a:solidFill>
                <a:schemeClr val="bg1">
                  <a:alpha val="99000"/>
                </a:schemeClr>
              </a:solidFill>
            </a:endParaRPr>
          </a:p>
        </p:txBody>
      </p:sp>
      <p:sp>
        <p:nvSpPr>
          <p:cNvPr id="6" name="Text Placeholder 5"/>
          <p:cNvSpPr>
            <a:spLocks noGrp="1"/>
          </p:cNvSpPr>
          <p:nvPr>
            <p:ph type="body" sz="quarter" idx="10"/>
          </p:nvPr>
        </p:nvSpPr>
        <p:spPr>
          <a:xfrm>
            <a:off x="389437" y="1409461"/>
            <a:ext cx="8363937" cy="2103140"/>
          </a:xfrm>
        </p:spPr>
        <p:txBody>
          <a:bodyPr/>
          <a:lstStyle/>
          <a:p>
            <a:pPr marL="0" indent="0">
              <a:lnSpc>
                <a:spcPct val="80000"/>
              </a:lnSpc>
              <a:buNone/>
            </a:pPr>
            <a:r>
              <a:rPr lang="en-US" sz="2000" spc="-50" dirty="0" err="1" smtClean="0">
                <a:solidFill>
                  <a:srgbClr val="3F3F3F"/>
                </a:solidFill>
                <a:latin typeface="Consolas" pitchFamily="49" charset="0"/>
                <a:cs typeface="Consolas" pitchFamily="49" charset="0"/>
              </a:rPr>
              <a:t>var</a:t>
            </a:r>
            <a:r>
              <a:rPr lang="en-US" sz="2000" spc="-50" dirty="0" smtClean="0">
                <a:solidFill>
                  <a:srgbClr val="3F3F3F"/>
                </a:solidFill>
                <a:latin typeface="Consolas" pitchFamily="49" charset="0"/>
                <a:cs typeface="Consolas" pitchFamily="49" charset="0"/>
              </a:rPr>
              <a:t> socket = new </a:t>
            </a:r>
            <a:r>
              <a:rPr lang="en-US" sz="2000" b="1" spc="-50" dirty="0" err="1" smtClean="0">
                <a:solidFill>
                  <a:schemeClr val="accent2">
                    <a:lumMod val="50000"/>
                  </a:schemeClr>
                </a:solidFill>
                <a:effectLst>
                  <a:outerShdw blurRad="38100" dist="38100" dir="2700000" algn="tl">
                    <a:srgbClr val="000000">
                      <a:alpha val="43137"/>
                    </a:srgbClr>
                  </a:outerShdw>
                </a:effectLst>
                <a:latin typeface="Consolas" pitchFamily="49" charset="0"/>
                <a:cs typeface="Consolas" pitchFamily="49" charset="0"/>
              </a:rPr>
              <a:t>WebSocket</a:t>
            </a:r>
            <a:r>
              <a:rPr lang="en-US" sz="2000" spc="-50" dirty="0" smtClean="0">
                <a:solidFill>
                  <a:srgbClr val="3F3F3F"/>
                </a:solidFill>
                <a:latin typeface="Consolas" pitchFamily="49" charset="0"/>
                <a:cs typeface="Consolas" pitchFamily="49" charset="0"/>
              </a:rPr>
              <a:t>('</a:t>
            </a:r>
            <a:r>
              <a:rPr lang="en-US" sz="2000" spc="-50" dirty="0" err="1" smtClean="0">
                <a:solidFill>
                  <a:srgbClr val="3F3F3F"/>
                </a:solidFill>
                <a:latin typeface="Consolas" pitchFamily="49" charset="0"/>
                <a:cs typeface="Consolas" pitchFamily="49" charset="0"/>
              </a:rPr>
              <a:t>ws</a:t>
            </a:r>
            <a:r>
              <a:rPr lang="en-US" sz="2000" spc="-50" dirty="0" smtClean="0">
                <a:solidFill>
                  <a:srgbClr val="3F3F3F"/>
                </a:solidFill>
                <a:latin typeface="Consolas" pitchFamily="49" charset="0"/>
                <a:cs typeface="Consolas" pitchFamily="49" charset="0"/>
              </a:rPr>
              <a:t>://my.websocket.org/echo');</a:t>
            </a:r>
            <a:br>
              <a:rPr lang="en-US" sz="2000" spc="-50" dirty="0" smtClean="0">
                <a:solidFill>
                  <a:srgbClr val="3F3F3F"/>
                </a:solidFill>
                <a:latin typeface="Consolas" pitchFamily="49" charset="0"/>
                <a:cs typeface="Consolas" pitchFamily="49" charset="0"/>
              </a:rPr>
            </a:br>
            <a:endParaRPr lang="en-US" sz="2000" spc="-50" dirty="0" smtClean="0">
              <a:solidFill>
                <a:srgbClr val="3F3F3F"/>
              </a:solidFill>
              <a:latin typeface="Consolas" pitchFamily="49" charset="0"/>
              <a:cs typeface="Consolas" pitchFamily="49" charset="0"/>
            </a:endParaRPr>
          </a:p>
          <a:p>
            <a:pPr marL="0" indent="0">
              <a:lnSpc>
                <a:spcPct val="80000"/>
              </a:lnSpc>
              <a:buNone/>
            </a:pPr>
            <a:r>
              <a:rPr lang="en-US" sz="2000" spc="-50" dirty="0" err="1" smtClean="0">
                <a:solidFill>
                  <a:srgbClr val="3F3F3F"/>
                </a:solidFill>
                <a:latin typeface="Consolas" pitchFamily="49" charset="0"/>
                <a:cs typeface="Consolas" pitchFamily="49" charset="0"/>
              </a:rPr>
              <a:t>socket.</a:t>
            </a:r>
            <a:r>
              <a:rPr lang="en-US" sz="2000" b="1" spc="-50" dirty="0" err="1" smtClean="0">
                <a:solidFill>
                  <a:schemeClr val="accent2">
                    <a:lumMod val="50000"/>
                  </a:schemeClr>
                </a:solidFill>
                <a:effectLst>
                  <a:outerShdw blurRad="38100" dist="38100" dir="2700000" algn="tl">
                    <a:srgbClr val="000000">
                      <a:alpha val="43137"/>
                    </a:srgbClr>
                  </a:outerShdw>
                </a:effectLst>
                <a:latin typeface="Consolas" pitchFamily="49" charset="0"/>
                <a:cs typeface="Consolas" pitchFamily="49" charset="0"/>
              </a:rPr>
              <a:t>onopen</a:t>
            </a:r>
            <a:r>
              <a:rPr lang="en-US" sz="2000" spc="-50" dirty="0" smtClean="0">
                <a:solidFill>
                  <a:srgbClr val="3F3F3F"/>
                </a:solidFill>
                <a:latin typeface="Consolas" pitchFamily="49" charset="0"/>
                <a:cs typeface="Consolas" pitchFamily="49" charset="0"/>
              </a:rPr>
              <a:t> = function(event) {</a:t>
            </a:r>
            <a:br>
              <a:rPr lang="en-US" sz="2000" spc="-50" dirty="0" smtClean="0">
                <a:solidFill>
                  <a:srgbClr val="3F3F3F"/>
                </a:solidFill>
                <a:latin typeface="Consolas" pitchFamily="49" charset="0"/>
                <a:cs typeface="Consolas" pitchFamily="49" charset="0"/>
              </a:rPr>
            </a:br>
            <a:r>
              <a:rPr lang="en-US" sz="2000" spc="-50" dirty="0" smtClean="0">
                <a:solidFill>
                  <a:srgbClr val="3F3F3F"/>
                </a:solidFill>
                <a:latin typeface="Consolas" pitchFamily="49" charset="0"/>
                <a:cs typeface="Consolas" pitchFamily="49" charset="0"/>
              </a:rPr>
              <a:t>  </a:t>
            </a:r>
            <a:r>
              <a:rPr lang="en-US" sz="2000" spc="-50" dirty="0" err="1" smtClean="0">
                <a:solidFill>
                  <a:srgbClr val="3F3F3F"/>
                </a:solidFill>
                <a:latin typeface="Consolas" pitchFamily="49" charset="0"/>
                <a:cs typeface="Consolas" pitchFamily="49" charset="0"/>
              </a:rPr>
              <a:t>socket.</a:t>
            </a:r>
            <a:r>
              <a:rPr lang="en-US" sz="2000" b="1" spc="-50" dirty="0" err="1" smtClean="0">
                <a:solidFill>
                  <a:schemeClr val="accent2">
                    <a:lumMod val="50000"/>
                  </a:schemeClr>
                </a:solidFill>
                <a:effectLst>
                  <a:outerShdw blurRad="38100" dist="38100" dir="2700000" algn="tl">
                    <a:srgbClr val="000000">
                      <a:alpha val="43137"/>
                    </a:srgbClr>
                  </a:outerShdw>
                </a:effectLst>
                <a:latin typeface="Consolas" pitchFamily="49" charset="0"/>
                <a:cs typeface="Consolas" pitchFamily="49" charset="0"/>
              </a:rPr>
              <a:t>send</a:t>
            </a:r>
            <a:r>
              <a:rPr lang="en-US" sz="2000" spc="-50" dirty="0" smtClean="0">
                <a:solidFill>
                  <a:srgbClr val="3F3F3F"/>
                </a:solidFill>
                <a:latin typeface="Consolas" pitchFamily="49" charset="0"/>
                <a:cs typeface="Consolas" pitchFamily="49" charset="0"/>
              </a:rPr>
              <a:t>('Hello, </a:t>
            </a:r>
            <a:r>
              <a:rPr lang="en-US" sz="2000" spc="-50" dirty="0" err="1" smtClean="0">
                <a:solidFill>
                  <a:srgbClr val="3F3F3F"/>
                </a:solidFill>
                <a:latin typeface="Consolas" pitchFamily="49" charset="0"/>
                <a:cs typeface="Consolas" pitchFamily="49" charset="0"/>
              </a:rPr>
              <a:t>WebSocket</a:t>
            </a:r>
            <a:r>
              <a:rPr lang="en-US" sz="2000" spc="-50" dirty="0" smtClean="0">
                <a:solidFill>
                  <a:srgbClr val="3F3F3F"/>
                </a:solidFill>
                <a:latin typeface="Consolas" pitchFamily="49" charset="0"/>
                <a:cs typeface="Consolas" pitchFamily="49" charset="0"/>
              </a:rPr>
              <a:t>');</a:t>
            </a:r>
            <a:br>
              <a:rPr lang="en-US" sz="2000" spc="-50" dirty="0" smtClean="0">
                <a:solidFill>
                  <a:srgbClr val="3F3F3F"/>
                </a:solidFill>
                <a:latin typeface="Consolas" pitchFamily="49" charset="0"/>
                <a:cs typeface="Consolas" pitchFamily="49" charset="0"/>
              </a:rPr>
            </a:br>
            <a:r>
              <a:rPr lang="en-US" sz="2000" spc="-50" dirty="0" smtClean="0">
                <a:solidFill>
                  <a:srgbClr val="3F3F3F"/>
                </a:solidFill>
                <a:latin typeface="Consolas" pitchFamily="49" charset="0"/>
                <a:cs typeface="Consolas" pitchFamily="49" charset="0"/>
              </a:rPr>
              <a:t>};</a:t>
            </a:r>
            <a:br>
              <a:rPr lang="en-US" sz="2000" spc="-50" dirty="0" smtClean="0">
                <a:solidFill>
                  <a:srgbClr val="3F3F3F"/>
                </a:solidFill>
                <a:latin typeface="Consolas" pitchFamily="49" charset="0"/>
                <a:cs typeface="Consolas" pitchFamily="49" charset="0"/>
              </a:rPr>
            </a:br>
            <a:endParaRPr lang="en-US" sz="2000" spc="-50" dirty="0" smtClean="0">
              <a:solidFill>
                <a:srgbClr val="3F3F3F"/>
              </a:solidFill>
              <a:latin typeface="Consolas" pitchFamily="49" charset="0"/>
              <a:cs typeface="Consolas" pitchFamily="49" charset="0"/>
            </a:endParaRPr>
          </a:p>
          <a:p>
            <a:pPr marL="0" indent="0">
              <a:lnSpc>
                <a:spcPct val="80000"/>
              </a:lnSpc>
              <a:buNone/>
            </a:pPr>
            <a:r>
              <a:rPr lang="en-US" sz="2000" spc="-50" dirty="0" err="1" smtClean="0">
                <a:solidFill>
                  <a:srgbClr val="3F3F3F"/>
                </a:solidFill>
                <a:latin typeface="Consolas" pitchFamily="49" charset="0"/>
                <a:cs typeface="Consolas" pitchFamily="49" charset="0"/>
              </a:rPr>
              <a:t>socket.</a:t>
            </a:r>
            <a:r>
              <a:rPr lang="en-US" sz="2000" b="1" spc="-50" dirty="0" err="1" smtClean="0">
                <a:solidFill>
                  <a:schemeClr val="accent2">
                    <a:lumMod val="50000"/>
                  </a:schemeClr>
                </a:solidFill>
                <a:effectLst>
                  <a:outerShdw blurRad="38100" dist="38100" dir="2700000" algn="tl">
                    <a:srgbClr val="000000">
                      <a:alpha val="43137"/>
                    </a:srgbClr>
                  </a:outerShdw>
                </a:effectLst>
                <a:latin typeface="Consolas" pitchFamily="49" charset="0"/>
                <a:cs typeface="Consolas" pitchFamily="49" charset="0"/>
              </a:rPr>
              <a:t>onmessage</a:t>
            </a:r>
            <a:r>
              <a:rPr lang="en-US" sz="2000" spc="-50" dirty="0" smtClean="0">
                <a:solidFill>
                  <a:srgbClr val="3F3F3F"/>
                </a:solidFill>
                <a:latin typeface="Consolas" pitchFamily="49" charset="0"/>
                <a:cs typeface="Consolas" pitchFamily="49" charset="0"/>
              </a:rPr>
              <a:t> = function(event) { alert(</a:t>
            </a:r>
            <a:r>
              <a:rPr lang="en-US" sz="2000" spc="-50" dirty="0" err="1" smtClean="0">
                <a:solidFill>
                  <a:srgbClr val="3F3F3F"/>
                </a:solidFill>
                <a:latin typeface="Consolas" pitchFamily="49" charset="0"/>
                <a:cs typeface="Consolas" pitchFamily="49" charset="0"/>
              </a:rPr>
              <a:t>event.data</a:t>
            </a:r>
            <a:r>
              <a:rPr lang="en-US" sz="2000" spc="-50" dirty="0" smtClean="0">
                <a:solidFill>
                  <a:srgbClr val="3F3F3F"/>
                </a:solidFill>
                <a:latin typeface="Consolas" pitchFamily="49" charset="0"/>
                <a:cs typeface="Consolas" pitchFamily="49" charset="0"/>
              </a:rPr>
              <a:t>); }</a:t>
            </a:r>
            <a:br>
              <a:rPr lang="en-US" sz="2000" spc="-50" dirty="0" smtClean="0">
                <a:solidFill>
                  <a:srgbClr val="3F3F3F"/>
                </a:solidFill>
                <a:latin typeface="Consolas" pitchFamily="49" charset="0"/>
                <a:cs typeface="Consolas" pitchFamily="49" charset="0"/>
              </a:rPr>
            </a:br>
            <a:r>
              <a:rPr lang="en-US" sz="2000" spc="-50" dirty="0" err="1" smtClean="0">
                <a:solidFill>
                  <a:srgbClr val="3F3F3F"/>
                </a:solidFill>
                <a:latin typeface="Consolas" pitchFamily="49" charset="0"/>
                <a:cs typeface="Consolas" pitchFamily="49" charset="0"/>
              </a:rPr>
              <a:t>socket.</a:t>
            </a:r>
            <a:r>
              <a:rPr lang="en-US" sz="2000" b="1" spc="-50" dirty="0" err="1" smtClean="0">
                <a:solidFill>
                  <a:schemeClr val="accent2">
                    <a:lumMod val="50000"/>
                  </a:schemeClr>
                </a:solidFill>
                <a:effectLst>
                  <a:outerShdw blurRad="38100" dist="38100" dir="2700000" algn="tl">
                    <a:srgbClr val="000000">
                      <a:alpha val="43137"/>
                    </a:srgbClr>
                  </a:outerShdw>
                </a:effectLst>
                <a:latin typeface="Consolas" pitchFamily="49" charset="0"/>
                <a:cs typeface="Consolas" pitchFamily="49" charset="0"/>
              </a:rPr>
              <a:t>onclose</a:t>
            </a:r>
            <a:r>
              <a:rPr lang="en-US" sz="2000" b="1" spc="-50" dirty="0" smtClean="0">
                <a:solidFill>
                  <a:srgbClr val="3F3F3F"/>
                </a:solidFill>
                <a:effectLst>
                  <a:outerShdw blurRad="38100" dist="38100" dir="2700000" algn="tl">
                    <a:srgbClr val="000000">
                      <a:alpha val="43137"/>
                    </a:srgbClr>
                  </a:outerShdw>
                </a:effectLst>
                <a:latin typeface="Consolas" pitchFamily="49" charset="0"/>
                <a:cs typeface="Consolas" pitchFamily="49" charset="0"/>
              </a:rPr>
              <a:t> </a:t>
            </a:r>
            <a:r>
              <a:rPr lang="en-US" sz="2000" spc="-50" dirty="0" smtClean="0">
                <a:solidFill>
                  <a:srgbClr val="3F3F3F"/>
                </a:solidFill>
                <a:latin typeface="Consolas" pitchFamily="49" charset="0"/>
                <a:cs typeface="Consolas" pitchFamily="49" charset="0"/>
              </a:rPr>
              <a:t>= function(event) { alert('closed'); }</a:t>
            </a:r>
            <a:endParaRPr lang="en-US" sz="2000" spc="-50" dirty="0">
              <a:latin typeface="Consolas" pitchFamily="49" charset="0"/>
              <a:cs typeface="Consolas" pitchFamily="49" charset="0"/>
            </a:endParaRPr>
          </a:p>
        </p:txBody>
      </p:sp>
      <p:sp>
        <p:nvSpPr>
          <p:cNvPr id="2" name="Cube 1"/>
          <p:cNvSpPr/>
          <p:nvPr/>
        </p:nvSpPr>
        <p:spPr bwMode="auto">
          <a:xfrm rot="16200000">
            <a:off x="3514748" y="4718723"/>
            <a:ext cx="1991033" cy="940454"/>
          </a:xfrm>
          <a:prstGeom prst="cube">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200" dirty="0" smtClean="0">
                <a:solidFill>
                  <a:schemeClr val="tx1">
                    <a:alpha val="99000"/>
                  </a:schemeClr>
                </a:solidFill>
              </a:rPr>
              <a:t>Server</a:t>
            </a:r>
          </a:p>
        </p:txBody>
      </p:sp>
      <p:sp>
        <p:nvSpPr>
          <p:cNvPr id="3" name="Flowchart: Document 2"/>
          <p:cNvSpPr/>
          <p:nvPr/>
        </p:nvSpPr>
        <p:spPr bwMode="auto">
          <a:xfrm>
            <a:off x="1074837" y="4193433"/>
            <a:ext cx="951519" cy="1681316"/>
          </a:xfrm>
          <a:prstGeom prst="flowChartDocumen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200" dirty="0" smtClean="0">
                <a:solidFill>
                  <a:schemeClr val="tx1">
                    <a:alpha val="99000"/>
                  </a:schemeClr>
                </a:solidFill>
              </a:rPr>
              <a:t>Client</a:t>
            </a:r>
          </a:p>
        </p:txBody>
      </p:sp>
      <p:cxnSp>
        <p:nvCxnSpPr>
          <p:cNvPr id="7" name="Straight Arrow Connector 6"/>
          <p:cNvCxnSpPr/>
          <p:nvPr/>
        </p:nvCxnSpPr>
        <p:spPr>
          <a:xfrm flipV="1">
            <a:off x="2026355" y="4473657"/>
            <a:ext cx="2013682" cy="14749"/>
          </a:xfrm>
          <a:prstGeom prst="straightConnector1">
            <a:avLst/>
          </a:prstGeom>
          <a:ln w="44450">
            <a:headEnd type="arrow"/>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V="1">
            <a:off x="2026354" y="5392973"/>
            <a:ext cx="2013682" cy="14749"/>
          </a:xfrm>
          <a:prstGeom prst="straightConnector1">
            <a:avLst/>
          </a:prstGeom>
          <a:ln w="44450">
            <a:headEnd type="arrow"/>
            <a:tailEnd type="arrow"/>
          </a:ln>
        </p:spPr>
        <p:style>
          <a:lnRef idx="1">
            <a:schemeClr val="accent1"/>
          </a:lnRef>
          <a:fillRef idx="0">
            <a:schemeClr val="accent1"/>
          </a:fillRef>
          <a:effectRef idx="0">
            <a:schemeClr val="accent1"/>
          </a:effectRef>
          <a:fontRef idx="minor">
            <a:schemeClr val="tx1"/>
          </a:fontRef>
        </p:style>
      </p:cxnSp>
      <p:sp>
        <p:nvSpPr>
          <p:cNvPr id="10" name="Flowchart: Document 9"/>
          <p:cNvSpPr/>
          <p:nvPr/>
        </p:nvSpPr>
        <p:spPr bwMode="auto">
          <a:xfrm>
            <a:off x="2706803" y="5152075"/>
            <a:ext cx="652786" cy="523571"/>
          </a:xfrm>
          <a:prstGeom prst="flowChartDocumen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dirty="0" smtClean="0">
                <a:solidFill>
                  <a:schemeClr val="tx1">
                    <a:alpha val="99000"/>
                  </a:schemeClr>
                </a:solidFill>
              </a:rPr>
              <a:t>TCP</a:t>
            </a:r>
          </a:p>
        </p:txBody>
      </p:sp>
      <p:sp>
        <p:nvSpPr>
          <p:cNvPr id="11" name="Flowchart: Multidocument 10"/>
          <p:cNvSpPr/>
          <p:nvPr/>
        </p:nvSpPr>
        <p:spPr bwMode="auto">
          <a:xfrm>
            <a:off x="2623820" y="4119697"/>
            <a:ext cx="818749" cy="722667"/>
          </a:xfrm>
          <a:prstGeom prst="flowChartMultidocumen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1400" dirty="0" smtClean="0">
                <a:solidFill>
                  <a:schemeClr val="tx1">
                    <a:alpha val="99000"/>
                  </a:schemeClr>
                </a:solidFill>
              </a:rPr>
              <a:t>HTTP</a:t>
            </a:r>
          </a:p>
        </p:txBody>
      </p:sp>
    </p:spTree>
    <p:extLst>
      <p:ext uri="{BB962C8B-B14F-4D97-AF65-F5344CB8AC3E}">
        <p14:creationId xmlns:p14="http://schemas.microsoft.com/office/powerpoint/2010/main" val="2204581988"/>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0" kern="1200" cap="none" spc="-100" baseline="0" dirty="0" smtClean="0">
                <a:ln w="3175">
                  <a:noFill/>
                </a:ln>
                <a:gradFill flip="none" rotWithShape="1">
                  <a:gsLst>
                    <a:gs pos="0">
                      <a:schemeClr val="tx1"/>
                    </a:gs>
                    <a:gs pos="86000">
                      <a:schemeClr val="tx1"/>
                    </a:gs>
                  </a:gsLst>
                  <a:lin ang="5400000" scaled="0"/>
                  <a:tileRect/>
                </a:gradFill>
                <a:effectLst/>
                <a:latin typeface="+mj-lt"/>
                <a:ea typeface="+mn-ea"/>
                <a:cs typeface="Arial" charset="0"/>
              </a:rPr>
              <a:t>Browser Support for Web Sockets</a:t>
            </a:r>
            <a:endParaRPr lang="en-US" sz="4000"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3836358315"/>
              </p:ext>
            </p:extLst>
          </p:nvPr>
        </p:nvGraphicFramePr>
        <p:xfrm>
          <a:off x="653147" y="2412276"/>
          <a:ext cx="7836622" cy="1940558"/>
        </p:xfrm>
        <a:graphic>
          <a:graphicData uri="http://schemas.openxmlformats.org/drawingml/2006/table">
            <a:tbl>
              <a:tblPr firstRow="1" bandCol="1">
                <a:tableStyleId>{B301B821-A1FF-4177-AEE7-76D212191A09}</a:tableStyleId>
              </a:tblPr>
              <a:tblGrid>
                <a:gridCol w="1161139"/>
                <a:gridCol w="1185333"/>
                <a:gridCol w="1100667"/>
                <a:gridCol w="1112762"/>
                <a:gridCol w="1124857"/>
                <a:gridCol w="689428"/>
                <a:gridCol w="701524"/>
                <a:gridCol w="760912"/>
              </a:tblGrid>
              <a:tr h="405914">
                <a:tc rowSpan="2">
                  <a:txBody>
                    <a:bodyPr/>
                    <a:lstStyle/>
                    <a:p>
                      <a:endParaRPr lang="en-US" b="1" dirty="0">
                        <a:solidFill>
                          <a:srgbClr val="000000"/>
                        </a:solidFill>
                      </a:endParaRPr>
                    </a:p>
                  </a:txBody>
                  <a:tcPr/>
                </a:tc>
                <a:tc rowSpan="2">
                  <a:txBody>
                    <a:bodyPr/>
                    <a:lstStyle/>
                    <a:p>
                      <a:endParaRPr lang="en-US" b="1" dirty="0">
                        <a:solidFill>
                          <a:srgbClr val="000000"/>
                        </a:solidFill>
                      </a:endParaRPr>
                    </a:p>
                  </a:txBody>
                  <a:tcPr/>
                </a:tc>
                <a:tc rowSpan="2">
                  <a:txBody>
                    <a:bodyPr/>
                    <a:lstStyle/>
                    <a:p>
                      <a:endParaRPr lang="en-US" b="1" dirty="0">
                        <a:solidFill>
                          <a:srgbClr val="000000"/>
                        </a:solidFill>
                      </a:endParaRPr>
                    </a:p>
                  </a:txBody>
                  <a:tcPr/>
                </a:tc>
                <a:tc rowSpan="2">
                  <a:txBody>
                    <a:bodyPr/>
                    <a:lstStyle/>
                    <a:p>
                      <a:endParaRPr lang="en-US" b="1" dirty="0">
                        <a:solidFill>
                          <a:srgbClr val="000000"/>
                        </a:solidFill>
                      </a:endParaRPr>
                    </a:p>
                  </a:txBody>
                  <a:tcPr/>
                </a:tc>
                <a:tc rowSpan="2">
                  <a:txBody>
                    <a:bodyPr/>
                    <a:lstStyle/>
                    <a:p>
                      <a:endParaRPr lang="en-US" b="1" dirty="0">
                        <a:solidFill>
                          <a:srgbClr val="000000"/>
                        </a:solidFill>
                      </a:endParaRPr>
                    </a:p>
                  </a:txBody>
                  <a:tcPr/>
                </a:tc>
                <a:tc gridSpan="3">
                  <a:txBody>
                    <a:bodyPr/>
                    <a:lstStyle/>
                    <a:p>
                      <a:pPr algn="ctr"/>
                      <a:r>
                        <a:rPr lang="en-US" b="1" dirty="0" smtClean="0">
                          <a:solidFill>
                            <a:srgbClr val="000000"/>
                          </a:solidFill>
                        </a:rPr>
                        <a:t>Mobile</a:t>
                      </a:r>
                      <a:endParaRPr lang="en-US" b="1" dirty="0">
                        <a:solidFill>
                          <a:srgbClr val="000000"/>
                        </a:solidFill>
                      </a:endParaRPr>
                    </a:p>
                  </a:txBody>
                  <a:tcPr/>
                </a:tc>
                <a:tc hMerge="1">
                  <a:txBody>
                    <a:bodyPr/>
                    <a:lstStyle/>
                    <a:p>
                      <a:endParaRPr lang="en-US" dirty="0"/>
                    </a:p>
                  </a:txBody>
                  <a:tcPr/>
                </a:tc>
                <a:tc hMerge="1">
                  <a:txBody>
                    <a:bodyPr/>
                    <a:lstStyle/>
                    <a:p>
                      <a:endParaRPr lang="en-US" dirty="0"/>
                    </a:p>
                  </a:txBody>
                  <a:tcPr/>
                </a:tc>
              </a:tr>
              <a:tr h="955524">
                <a:tc vMerge="1">
                  <a:txBody>
                    <a:bodyPr/>
                    <a:lstStyle/>
                    <a:p>
                      <a:endParaRPr lang="en-US" dirty="0"/>
                    </a:p>
                  </a:txBody>
                  <a:tcPr/>
                </a:tc>
                <a:tc vMerge="1">
                  <a:txBody>
                    <a:bodyPr/>
                    <a:lstStyle/>
                    <a:p>
                      <a:endParaRPr lang="en-US" dirty="0"/>
                    </a:p>
                  </a:txBody>
                  <a:tcPr/>
                </a:tc>
                <a:tc vMerge="1">
                  <a:txBody>
                    <a:bodyPr/>
                    <a:lstStyle/>
                    <a:p>
                      <a:endParaRPr lang="en-US" dirty="0"/>
                    </a:p>
                  </a:txBody>
                  <a:tcPr/>
                </a:tc>
                <a:tc vMerge="1">
                  <a:txBody>
                    <a:bodyPr/>
                    <a:lstStyle/>
                    <a:p>
                      <a:endParaRPr lang="en-US" dirty="0"/>
                    </a:p>
                  </a:txBody>
                  <a:tcPr/>
                </a:tc>
                <a:tc vMerge="1">
                  <a:txBody>
                    <a:bodyPr/>
                    <a:lstStyle/>
                    <a:p>
                      <a:endParaRPr lang="en-US" dirty="0"/>
                    </a:p>
                  </a:txBody>
                  <a:tcPr/>
                </a:tc>
                <a:tc>
                  <a:txBody>
                    <a:bodyPr/>
                    <a:lstStyle/>
                    <a:p>
                      <a:endParaRPr lang="en-US" b="1" dirty="0">
                        <a:solidFill>
                          <a:srgbClr val="000000"/>
                        </a:solidFill>
                      </a:endParaRPr>
                    </a:p>
                  </a:txBody>
                  <a:tcPr/>
                </a:tc>
                <a:tc>
                  <a:txBody>
                    <a:bodyPr/>
                    <a:lstStyle/>
                    <a:p>
                      <a:endParaRPr lang="en-US" b="1" dirty="0">
                        <a:solidFill>
                          <a:srgbClr val="000000"/>
                        </a:solidFill>
                      </a:endParaRPr>
                    </a:p>
                  </a:txBody>
                  <a:tcPr/>
                </a:tc>
                <a:tc>
                  <a:txBody>
                    <a:bodyPr/>
                    <a:lstStyle/>
                    <a:p>
                      <a:endParaRPr lang="en-US" b="1" dirty="0">
                        <a:solidFill>
                          <a:srgbClr val="000000"/>
                        </a:solidFill>
                      </a:endParaRPr>
                    </a:p>
                  </a:txBody>
                  <a:tcPr/>
                </a:tc>
              </a:tr>
              <a:tr h="370840">
                <a:tc>
                  <a:txBody>
                    <a:bodyPr/>
                    <a:lstStyle/>
                    <a:p>
                      <a:pPr algn="ctr"/>
                      <a:r>
                        <a:rPr lang="en-US" sz="3200" b="1" dirty="0" smtClean="0">
                          <a:solidFill>
                            <a:srgbClr val="000000"/>
                          </a:solidFill>
                        </a:rPr>
                        <a:t>10</a:t>
                      </a:r>
                      <a:endParaRPr lang="en-US" sz="3200" b="1" dirty="0">
                        <a:solidFill>
                          <a:srgbClr val="000000"/>
                        </a:solidFill>
                      </a:endParaRPr>
                    </a:p>
                  </a:txBody>
                  <a:tcPr/>
                </a:tc>
                <a:tc>
                  <a:txBody>
                    <a:bodyPr/>
                    <a:lstStyle/>
                    <a:p>
                      <a:pPr algn="ctr"/>
                      <a:r>
                        <a:rPr lang="en-US" sz="3200" b="1" dirty="0" smtClean="0">
                          <a:solidFill>
                            <a:srgbClr val="000000"/>
                          </a:solidFill>
                        </a:rPr>
                        <a:t>14</a:t>
                      </a:r>
                      <a:endParaRPr lang="en-US" sz="3200" b="1" dirty="0">
                        <a:solidFill>
                          <a:srgbClr val="000000"/>
                        </a:solidFill>
                      </a:endParaRPr>
                    </a:p>
                  </a:txBody>
                  <a:tcPr/>
                </a:tc>
                <a:tc>
                  <a:txBody>
                    <a:bodyPr/>
                    <a:lstStyle/>
                    <a:p>
                      <a:pPr algn="ctr"/>
                      <a:r>
                        <a:rPr lang="en-US" sz="3200" b="1" dirty="0" smtClean="0">
                          <a:solidFill>
                            <a:srgbClr val="000000"/>
                          </a:solidFill>
                        </a:rPr>
                        <a:t>6</a:t>
                      </a:r>
                      <a:endParaRPr lang="en-US" sz="3200" b="1" dirty="0">
                        <a:solidFill>
                          <a:srgbClr val="000000"/>
                        </a:solidFill>
                      </a:endParaRPr>
                    </a:p>
                  </a:txBody>
                  <a:tcPr/>
                </a:tc>
                <a:tc>
                  <a:txBody>
                    <a:bodyPr/>
                    <a:lstStyle/>
                    <a:p>
                      <a:pPr algn="ctr"/>
                      <a:r>
                        <a:rPr lang="en-US" sz="3200" b="1" dirty="0" smtClean="0">
                          <a:solidFill>
                            <a:srgbClr val="000000"/>
                          </a:solidFill>
                        </a:rPr>
                        <a:t>11p</a:t>
                      </a:r>
                      <a:endParaRPr lang="en-US" sz="3200" b="1" dirty="0">
                        <a:solidFill>
                          <a:srgbClr val="000000"/>
                        </a:solidFill>
                      </a:endParaRPr>
                    </a:p>
                  </a:txBody>
                  <a:tcPr/>
                </a:tc>
                <a:tc>
                  <a:txBody>
                    <a:bodyPr/>
                    <a:lstStyle/>
                    <a:p>
                      <a:pPr algn="ctr"/>
                      <a:r>
                        <a:rPr lang="en-US" sz="3200" b="1" dirty="0" smtClean="0">
                          <a:solidFill>
                            <a:srgbClr val="000000"/>
                          </a:solidFill>
                        </a:rPr>
                        <a:t>5</a:t>
                      </a:r>
                      <a:endParaRPr lang="en-US" sz="3200" b="1" dirty="0">
                        <a:solidFill>
                          <a:srgbClr val="000000"/>
                        </a:solidFill>
                      </a:endParaRPr>
                    </a:p>
                  </a:txBody>
                  <a:tcPr/>
                </a:tc>
                <a:tc>
                  <a:txBody>
                    <a:bodyPr/>
                    <a:lstStyle/>
                    <a:p>
                      <a:pPr algn="ctr"/>
                      <a:r>
                        <a:rPr lang="en-US" sz="3200" b="1" dirty="0" smtClean="0">
                          <a:solidFill>
                            <a:srgbClr val="000000"/>
                          </a:solidFill>
                        </a:rPr>
                        <a:t>?</a:t>
                      </a:r>
                      <a:endParaRPr lang="en-US" sz="3200" b="1" dirty="0">
                        <a:solidFill>
                          <a:srgbClr val="000000"/>
                        </a:solidFill>
                      </a:endParaRPr>
                    </a:p>
                  </a:txBody>
                  <a:tcPr/>
                </a:tc>
                <a:tc>
                  <a:txBody>
                    <a:bodyPr/>
                    <a:lstStyle/>
                    <a:p>
                      <a:pPr algn="ctr"/>
                      <a:r>
                        <a:rPr lang="en-US" sz="3200" b="1" dirty="0" smtClean="0">
                          <a:solidFill>
                            <a:srgbClr val="000000"/>
                          </a:solidFill>
                        </a:rPr>
                        <a:t>X</a:t>
                      </a:r>
                      <a:endParaRPr lang="en-US" sz="3200" b="1" dirty="0">
                        <a:solidFill>
                          <a:srgbClr val="000000"/>
                        </a:solidFill>
                      </a:endParaRPr>
                    </a:p>
                  </a:txBody>
                  <a:tcPr/>
                </a:tc>
                <a:tc>
                  <a:txBody>
                    <a:bodyPr/>
                    <a:lstStyle/>
                    <a:p>
                      <a:pPr algn="ctr"/>
                      <a:r>
                        <a:rPr lang="en-US" sz="3200" b="1" dirty="0" smtClean="0">
                          <a:solidFill>
                            <a:srgbClr val="000000"/>
                          </a:solidFill>
                        </a:rPr>
                        <a:t>4.2</a:t>
                      </a:r>
                      <a:endParaRPr lang="en-US" sz="3200" b="1" dirty="0">
                        <a:solidFill>
                          <a:srgbClr val="000000"/>
                        </a:solidFill>
                      </a:endParaRPr>
                    </a:p>
                  </a:txBody>
                  <a:tcPr/>
                </a:tc>
              </a:tr>
            </a:tbl>
          </a:graphicData>
        </a:graphic>
      </p:graphicFrame>
      <p:pic>
        <p:nvPicPr>
          <p:cNvPr id="9" name="Picture 8"/>
          <p:cNvPicPr>
            <a:picLocks noChangeAspect="1"/>
          </p:cNvPicPr>
          <p:nvPr/>
        </p:nvPicPr>
        <p:blipFill>
          <a:blip r:embed="rId2"/>
          <a:stretch>
            <a:fillRect/>
          </a:stretch>
        </p:blipFill>
        <p:spPr>
          <a:xfrm>
            <a:off x="716008" y="2574169"/>
            <a:ext cx="1042309" cy="1042309"/>
          </a:xfrm>
          <a:prstGeom prst="rect">
            <a:avLst/>
          </a:prstGeom>
        </p:spPr>
      </p:pic>
      <p:pic>
        <p:nvPicPr>
          <p:cNvPr id="18" name="Picture 17"/>
          <p:cNvPicPr>
            <a:picLocks noChangeAspect="1"/>
          </p:cNvPicPr>
          <p:nvPr/>
        </p:nvPicPr>
        <p:blipFill>
          <a:blip r:embed="rId3"/>
          <a:stretch>
            <a:fillRect/>
          </a:stretch>
        </p:blipFill>
        <p:spPr>
          <a:xfrm>
            <a:off x="3038324" y="2581882"/>
            <a:ext cx="1037771" cy="1037771"/>
          </a:xfrm>
          <a:prstGeom prst="rect">
            <a:avLst/>
          </a:prstGeom>
        </p:spPr>
      </p:pic>
      <p:pic>
        <p:nvPicPr>
          <p:cNvPr id="19" name="Picture 18"/>
          <p:cNvPicPr>
            <a:picLocks noChangeAspect="1"/>
          </p:cNvPicPr>
          <p:nvPr/>
        </p:nvPicPr>
        <p:blipFill>
          <a:blip r:embed="rId4"/>
          <a:stretch>
            <a:fillRect/>
          </a:stretch>
        </p:blipFill>
        <p:spPr>
          <a:xfrm>
            <a:off x="4171650" y="2578707"/>
            <a:ext cx="956731" cy="1040946"/>
          </a:xfrm>
          <a:prstGeom prst="rect">
            <a:avLst/>
          </a:prstGeom>
        </p:spPr>
      </p:pic>
      <p:pic>
        <p:nvPicPr>
          <p:cNvPr id="20" name="Picture 19"/>
          <p:cNvPicPr>
            <a:picLocks noChangeAspect="1"/>
          </p:cNvPicPr>
          <p:nvPr/>
        </p:nvPicPr>
        <p:blipFill>
          <a:blip r:embed="rId5"/>
          <a:stretch>
            <a:fillRect/>
          </a:stretch>
        </p:blipFill>
        <p:spPr>
          <a:xfrm>
            <a:off x="1880809" y="2570240"/>
            <a:ext cx="1046238" cy="1046238"/>
          </a:xfrm>
          <a:prstGeom prst="rect">
            <a:avLst/>
          </a:prstGeom>
        </p:spPr>
      </p:pic>
      <p:pic>
        <p:nvPicPr>
          <p:cNvPr id="21" name="Picture 20"/>
          <p:cNvPicPr>
            <a:picLocks noChangeAspect="1"/>
          </p:cNvPicPr>
          <p:nvPr/>
        </p:nvPicPr>
        <p:blipFill>
          <a:blip r:embed="rId6"/>
          <a:stretch>
            <a:fillRect/>
          </a:stretch>
        </p:blipFill>
        <p:spPr>
          <a:xfrm>
            <a:off x="5256591" y="2580672"/>
            <a:ext cx="1038981" cy="1038981"/>
          </a:xfrm>
          <a:prstGeom prst="rect">
            <a:avLst/>
          </a:prstGeom>
        </p:spPr>
      </p:pic>
      <p:pic>
        <p:nvPicPr>
          <p:cNvPr id="22" name="Picture 21"/>
          <p:cNvPicPr>
            <a:picLocks noChangeAspect="1"/>
          </p:cNvPicPr>
          <p:nvPr/>
        </p:nvPicPr>
        <p:blipFill>
          <a:blip r:embed="rId7"/>
          <a:stretch>
            <a:fillRect/>
          </a:stretch>
        </p:blipFill>
        <p:spPr>
          <a:xfrm>
            <a:off x="7027332" y="2914712"/>
            <a:ext cx="701766" cy="701766"/>
          </a:xfrm>
          <a:prstGeom prst="rect">
            <a:avLst/>
          </a:prstGeom>
        </p:spPr>
      </p:pic>
      <p:pic>
        <p:nvPicPr>
          <p:cNvPr id="23" name="Picture 22"/>
          <p:cNvPicPr>
            <a:picLocks noChangeAspect="1"/>
          </p:cNvPicPr>
          <p:nvPr/>
        </p:nvPicPr>
        <p:blipFill>
          <a:blip r:embed="rId2"/>
          <a:stretch>
            <a:fillRect/>
          </a:stretch>
        </p:blipFill>
        <p:spPr>
          <a:xfrm>
            <a:off x="6366931" y="2992362"/>
            <a:ext cx="624116" cy="624116"/>
          </a:xfrm>
          <a:prstGeom prst="rect">
            <a:avLst/>
          </a:prstGeom>
        </p:spPr>
      </p:pic>
      <p:pic>
        <p:nvPicPr>
          <p:cNvPr id="24" name="Picture 23"/>
          <p:cNvPicPr>
            <a:picLocks noChangeAspect="1"/>
          </p:cNvPicPr>
          <p:nvPr/>
        </p:nvPicPr>
        <p:blipFill>
          <a:blip r:embed="rId6"/>
          <a:stretch>
            <a:fillRect/>
          </a:stretch>
        </p:blipFill>
        <p:spPr>
          <a:xfrm>
            <a:off x="7789573" y="2992362"/>
            <a:ext cx="639387" cy="639387"/>
          </a:xfrm>
          <a:prstGeom prst="rect">
            <a:avLst/>
          </a:prstGeom>
        </p:spPr>
      </p:pic>
    </p:spTree>
    <p:extLst>
      <p:ext uri="{BB962C8B-B14F-4D97-AF65-F5344CB8AC3E}">
        <p14:creationId xmlns:p14="http://schemas.microsoft.com/office/powerpoint/2010/main" val="338932437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244759" y="174808"/>
            <a:ext cx="7683914" cy="1378644"/>
          </a:xfrm>
        </p:spPr>
        <p:txBody>
          <a:bodyPr/>
          <a:lstStyle/>
          <a:p>
            <a:r>
              <a:rPr lang="en-US" dirty="0" smtClean="0"/>
              <a:t>demo</a:t>
            </a:r>
            <a:endParaRPr lang="en-US" dirty="0"/>
          </a:p>
        </p:txBody>
      </p:sp>
      <p:sp>
        <p:nvSpPr>
          <p:cNvPr id="3" name="Title 2"/>
          <p:cNvSpPr>
            <a:spLocks noGrp="1"/>
          </p:cNvSpPr>
          <p:nvPr>
            <p:ph type="ctrTitle"/>
          </p:nvPr>
        </p:nvSpPr>
        <p:spPr>
          <a:xfrm>
            <a:off x="984136" y="1851632"/>
            <a:ext cx="6994362" cy="1523494"/>
          </a:xfrm>
        </p:spPr>
        <p:txBody>
          <a:bodyPr/>
          <a:lstStyle/>
          <a:p>
            <a:r>
              <a:rPr lang="en-US" sz="6000" dirty="0" smtClean="0"/>
              <a:t>Workers and Sockets</a:t>
            </a:r>
            <a:endParaRPr lang="en-US" sz="6000" dirty="0"/>
          </a:p>
        </p:txBody>
      </p:sp>
    </p:spTree>
    <p:extLst>
      <p:ext uri="{BB962C8B-B14F-4D97-AF65-F5344CB8AC3E}">
        <p14:creationId xmlns:p14="http://schemas.microsoft.com/office/powerpoint/2010/main" val="29422559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727662" y="787184"/>
            <a:ext cx="7683913" cy="1523497"/>
          </a:xfrm>
        </p:spPr>
        <p:txBody>
          <a:bodyPr/>
          <a:lstStyle/>
          <a:p>
            <a:r>
              <a:rPr lang="en-US" sz="5400" dirty="0" smtClean="0"/>
              <a:t>Storage and </a:t>
            </a:r>
            <a:r>
              <a:rPr lang="en-US" sz="5400" dirty="0" err="1" smtClean="0"/>
              <a:t>IndexedDB</a:t>
            </a:r>
            <a:r>
              <a:rPr lang="en-US" sz="5400" baseline="30000" dirty="0" smtClean="0"/>
              <a:t>*</a:t>
            </a:r>
            <a:endParaRPr lang="en-US" sz="5400" baseline="30000" dirty="0"/>
          </a:p>
        </p:txBody>
      </p:sp>
      <p:sp>
        <p:nvSpPr>
          <p:cNvPr id="5" name="Subtitle 4"/>
          <p:cNvSpPr>
            <a:spLocks noGrp="1"/>
          </p:cNvSpPr>
          <p:nvPr>
            <p:ph type="subTitle" idx="1"/>
          </p:nvPr>
        </p:nvSpPr>
        <p:spPr>
          <a:xfrm>
            <a:off x="4047688" y="2079053"/>
            <a:ext cx="4731444" cy="463255"/>
          </a:xfrm>
        </p:spPr>
        <p:txBody>
          <a:bodyPr/>
          <a:lstStyle/>
          <a:p>
            <a:r>
              <a:rPr lang="en-US" dirty="0" smtClean="0">
                <a:solidFill>
                  <a:srgbClr val="DB351D"/>
                </a:solidFill>
              </a:rPr>
              <a:t>*You put your weed in it.</a:t>
            </a:r>
          </a:p>
          <a:p>
            <a:endParaRPr lang="en-US" dirty="0"/>
          </a:p>
        </p:txBody>
      </p:sp>
      <p:pic>
        <p:nvPicPr>
          <p:cNvPr id="2" name="Picture 1"/>
          <p:cNvPicPr>
            <a:picLocks noChangeAspect="1"/>
          </p:cNvPicPr>
          <p:nvPr/>
        </p:nvPicPr>
        <p:blipFill>
          <a:blip r:embed="rId3"/>
          <a:stretch>
            <a:fillRect/>
          </a:stretch>
        </p:blipFill>
        <p:spPr>
          <a:xfrm>
            <a:off x="906031" y="3031157"/>
            <a:ext cx="4575355" cy="3489376"/>
          </a:xfrm>
          <a:prstGeom prst="rect">
            <a:avLst/>
          </a:prstGeom>
        </p:spPr>
      </p:pic>
    </p:spTree>
    <p:extLst>
      <p:ext uri="{BB962C8B-B14F-4D97-AF65-F5344CB8AC3E}">
        <p14:creationId xmlns:p14="http://schemas.microsoft.com/office/powerpoint/2010/main" val="3624237655"/>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89436" y="228602"/>
            <a:ext cx="8363938" cy="677108"/>
          </a:xfrm>
        </p:spPr>
        <p:txBody>
          <a:bodyPr/>
          <a:lstStyle/>
          <a:p>
            <a:r>
              <a:rPr lang="en-US" sz="4800" b="0" kern="1200" cap="none" spc="-100" baseline="0" dirty="0" smtClean="0">
                <a:ln w="3175">
                  <a:noFill/>
                </a:ln>
                <a:gradFill flip="none" rotWithShape="1">
                  <a:gsLst>
                    <a:gs pos="0">
                      <a:schemeClr val="tx1"/>
                    </a:gs>
                    <a:gs pos="86000">
                      <a:schemeClr val="tx1"/>
                    </a:gs>
                  </a:gsLst>
                  <a:lin ang="5400000" scaled="0"/>
                  <a:tileRect/>
                </a:gradFill>
                <a:effectLst/>
                <a:latin typeface="+mj-lt"/>
                <a:ea typeface="+mn-ea"/>
                <a:cs typeface="Arial" charset="0"/>
              </a:rPr>
              <a:t>JavaScript</a:t>
            </a:r>
            <a:r>
              <a:rPr lang="en-US" sz="4800" b="0" kern="1200" cap="none" spc="-100" dirty="0" smtClean="0">
                <a:ln w="3175">
                  <a:noFill/>
                </a:ln>
                <a:gradFill flip="none" rotWithShape="1">
                  <a:gsLst>
                    <a:gs pos="0">
                      <a:schemeClr val="tx1"/>
                    </a:gs>
                    <a:gs pos="86000">
                      <a:schemeClr val="tx1"/>
                    </a:gs>
                  </a:gsLst>
                  <a:lin ang="5400000" scaled="0"/>
                  <a:tileRect/>
                </a:gradFill>
                <a:effectLst/>
                <a:latin typeface="+mj-lt"/>
                <a:ea typeface="+mn-ea"/>
                <a:cs typeface="Arial" charset="0"/>
              </a:rPr>
              <a:t> APIs</a:t>
            </a:r>
            <a:endParaRPr lang="en-US" dirty="0"/>
          </a:p>
        </p:txBody>
      </p:sp>
      <p:sp>
        <p:nvSpPr>
          <p:cNvPr id="6" name="Text Placeholder 4"/>
          <p:cNvSpPr>
            <a:spLocks noGrp="1"/>
          </p:cNvSpPr>
          <p:nvPr>
            <p:ph type="body" sz="quarter" idx="10"/>
          </p:nvPr>
        </p:nvSpPr>
        <p:spPr>
          <a:xfrm>
            <a:off x="389436" y="1447802"/>
            <a:ext cx="3175693" cy="1977977"/>
          </a:xfrm>
        </p:spPr>
        <p:txBody>
          <a:bodyPr/>
          <a:lstStyle/>
          <a:p>
            <a:pPr marL="0" indent="0">
              <a:buNone/>
            </a:pPr>
            <a:r>
              <a:rPr lang="en-US" dirty="0" smtClean="0"/>
              <a:t>Drag and Drop, Canvas, </a:t>
            </a:r>
            <a:r>
              <a:rPr lang="en-US" dirty="0" err="1" smtClean="0"/>
              <a:t>WebSockets</a:t>
            </a:r>
            <a:r>
              <a:rPr lang="en-US" dirty="0" smtClean="0"/>
              <a:t> would just be useless without JavaScript. </a:t>
            </a:r>
          </a:p>
          <a:p>
            <a:pPr marL="0" indent="0">
              <a:buNone/>
            </a:pPr>
            <a:endParaRPr lang="en-US" dirty="0" smtClean="0"/>
          </a:p>
          <a:p>
            <a:pPr marL="0" indent="0">
              <a:buNone/>
            </a:pPr>
            <a:r>
              <a:rPr lang="en-US" dirty="0" smtClean="0"/>
              <a:t>It turns out there is a spec for just that. </a:t>
            </a:r>
          </a:p>
        </p:txBody>
      </p:sp>
      <p:pic>
        <p:nvPicPr>
          <p:cNvPr id="2" name="Picture 1" descr="Google Image Result for http___sss.cs.purdue.edu_projects_dynjs_javascript_the_evil_parts.p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65128" y="1066800"/>
            <a:ext cx="5188245" cy="5646396"/>
          </a:xfrm>
          <a:prstGeom prst="rect">
            <a:avLst/>
          </a:prstGeom>
        </p:spPr>
      </p:pic>
    </p:spTree>
    <p:extLst>
      <p:ext uri="{BB962C8B-B14F-4D97-AF65-F5344CB8AC3E}">
        <p14:creationId xmlns:p14="http://schemas.microsoft.com/office/powerpoint/2010/main" val="13017541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Working with </a:t>
            </a:r>
            <a:r>
              <a:rPr lang="en-US" dirty="0" err="1" smtClean="0"/>
              <a:t>localStorage</a:t>
            </a:r>
            <a:r>
              <a:rPr lang="en-US" dirty="0" smtClean="0"/>
              <a:t> </a:t>
            </a:r>
            <a:endParaRPr lang="en-US" dirty="0"/>
          </a:p>
        </p:txBody>
      </p:sp>
      <p:sp>
        <p:nvSpPr>
          <p:cNvPr id="6" name="Text Placeholder 5"/>
          <p:cNvSpPr>
            <a:spLocks noGrp="1"/>
          </p:cNvSpPr>
          <p:nvPr>
            <p:ph type="body" sz="quarter" idx="10"/>
          </p:nvPr>
        </p:nvSpPr>
        <p:spPr>
          <a:xfrm>
            <a:off x="389436" y="1447973"/>
            <a:ext cx="8571939" cy="2702278"/>
          </a:xfrm>
        </p:spPr>
        <p:txBody>
          <a:bodyPr/>
          <a:lstStyle/>
          <a:p>
            <a:pPr marL="0" indent="0">
              <a:buNone/>
            </a:pPr>
            <a:r>
              <a:rPr lang="en-US" sz="2400" dirty="0" smtClean="0">
                <a:solidFill>
                  <a:schemeClr val="bg1"/>
                </a:solidFill>
              </a:rPr>
              <a:t>$('#save').click(function () {</a:t>
            </a:r>
          </a:p>
          <a:p>
            <a:pPr marL="0" indent="0">
              <a:buNone/>
            </a:pPr>
            <a:r>
              <a:rPr lang="en-US" sz="2400" spc="-100" dirty="0" smtClean="0">
                <a:solidFill>
                  <a:schemeClr val="bg1"/>
                </a:solidFill>
              </a:rPr>
              <a:t>              </a:t>
            </a:r>
            <a:r>
              <a:rPr lang="en-US" sz="2400" b="1" spc="-100" dirty="0" err="1" smtClean="0">
                <a:solidFill>
                  <a:schemeClr val="accent2">
                    <a:lumMod val="50000"/>
                  </a:schemeClr>
                </a:solidFill>
                <a:effectLst>
                  <a:outerShdw blurRad="38100" dist="38100" dir="2700000" algn="tl">
                    <a:srgbClr val="000000">
                      <a:alpha val="43137"/>
                    </a:srgbClr>
                  </a:outerShdw>
                </a:effectLst>
              </a:rPr>
              <a:t>window.localStorage.setItem</a:t>
            </a:r>
            <a:r>
              <a:rPr lang="en-US" sz="2400" spc="-100" dirty="0" smtClean="0">
                <a:solidFill>
                  <a:schemeClr val="bg1"/>
                </a:solidFill>
              </a:rPr>
              <a:t>('name',$('#name').</a:t>
            </a:r>
            <a:r>
              <a:rPr lang="en-US" sz="2400" spc="-100" dirty="0" err="1" smtClean="0">
                <a:solidFill>
                  <a:schemeClr val="bg1"/>
                </a:solidFill>
              </a:rPr>
              <a:t>val</a:t>
            </a:r>
            <a:r>
              <a:rPr lang="en-US" sz="2400" spc="-100" dirty="0" smtClean="0">
                <a:solidFill>
                  <a:schemeClr val="bg1"/>
                </a:solidFill>
              </a:rPr>
              <a:t>());</a:t>
            </a:r>
          </a:p>
          <a:p>
            <a:pPr marL="0" indent="0">
              <a:buNone/>
            </a:pPr>
            <a:r>
              <a:rPr lang="en-US" sz="2400" b="1" spc="-100" dirty="0" smtClean="0">
                <a:solidFill>
                  <a:schemeClr val="bg1"/>
                </a:solidFill>
                <a:effectLst>
                  <a:outerShdw blurRad="38100" dist="38100" dir="2700000" algn="tl">
                    <a:srgbClr val="000000">
                      <a:alpha val="43137"/>
                    </a:srgbClr>
                  </a:outerShdw>
                </a:effectLst>
              </a:rPr>
              <a:t>              </a:t>
            </a:r>
            <a:r>
              <a:rPr lang="en-US" sz="2400" b="1" spc="-100" dirty="0" err="1" smtClean="0">
                <a:solidFill>
                  <a:schemeClr val="accent2">
                    <a:lumMod val="50000"/>
                  </a:schemeClr>
                </a:solidFill>
                <a:effectLst>
                  <a:outerShdw blurRad="38100" dist="38100" dir="2700000" algn="tl">
                    <a:srgbClr val="000000">
                      <a:alpha val="43137"/>
                    </a:srgbClr>
                  </a:outerShdw>
                </a:effectLst>
              </a:rPr>
              <a:t>window.localStorage</a:t>
            </a:r>
            <a:r>
              <a:rPr lang="en-US" sz="2400" spc="-100" dirty="0" err="1" smtClean="0">
                <a:solidFill>
                  <a:schemeClr val="accent2">
                    <a:lumMod val="50000"/>
                  </a:schemeClr>
                </a:solidFill>
              </a:rPr>
              <a:t>.</a:t>
            </a:r>
            <a:r>
              <a:rPr lang="en-US" sz="2400" spc="-100" dirty="0" err="1" smtClean="0">
                <a:solidFill>
                  <a:schemeClr val="bg1"/>
                </a:solidFill>
              </a:rPr>
              <a:t>email</a:t>
            </a:r>
            <a:r>
              <a:rPr lang="en-US" sz="2400" spc="-100" dirty="0" smtClean="0">
                <a:solidFill>
                  <a:schemeClr val="bg1"/>
                </a:solidFill>
              </a:rPr>
              <a:t> = $('#email').</a:t>
            </a:r>
            <a:r>
              <a:rPr lang="en-US" sz="2400" spc="-100" dirty="0" err="1" smtClean="0">
                <a:solidFill>
                  <a:schemeClr val="bg1"/>
                </a:solidFill>
              </a:rPr>
              <a:t>val</a:t>
            </a:r>
            <a:r>
              <a:rPr lang="en-US" sz="2400" spc="-100" dirty="0" smtClean="0">
                <a:solidFill>
                  <a:schemeClr val="bg1"/>
                </a:solidFill>
              </a:rPr>
              <a:t>(); </a:t>
            </a:r>
          </a:p>
          <a:p>
            <a:pPr marL="0" indent="0">
              <a:buNone/>
            </a:pPr>
            <a:r>
              <a:rPr lang="en-US" sz="2400" dirty="0" smtClean="0">
                <a:solidFill>
                  <a:schemeClr val="bg1"/>
                </a:solidFill>
              </a:rPr>
              <a:t>});</a:t>
            </a:r>
            <a:br>
              <a:rPr lang="en-US" sz="2400" dirty="0" smtClean="0">
                <a:solidFill>
                  <a:schemeClr val="bg1"/>
                </a:solidFill>
              </a:rPr>
            </a:br>
            <a:endParaRPr lang="en-US" sz="2400" dirty="0" smtClean="0">
              <a:solidFill>
                <a:schemeClr val="bg1"/>
              </a:solidFill>
            </a:endParaRPr>
          </a:p>
          <a:p>
            <a:pPr marL="0" indent="0">
              <a:buNone/>
            </a:pPr>
            <a:r>
              <a:rPr lang="en-US" sz="2400" dirty="0" smtClean="0">
                <a:solidFill>
                  <a:schemeClr val="bg1"/>
                </a:solidFill>
              </a:rPr>
              <a:t>$('#name').</a:t>
            </a:r>
            <a:r>
              <a:rPr lang="en-US" sz="2400" dirty="0" err="1" smtClean="0">
                <a:solidFill>
                  <a:schemeClr val="bg1"/>
                </a:solidFill>
              </a:rPr>
              <a:t>val</a:t>
            </a:r>
            <a:r>
              <a:rPr lang="en-US" sz="2400" dirty="0" smtClean="0">
                <a:solidFill>
                  <a:schemeClr val="bg1"/>
                </a:solidFill>
              </a:rPr>
              <a:t>(</a:t>
            </a:r>
            <a:r>
              <a:rPr lang="en-US" sz="2400" b="1" dirty="0" err="1" smtClean="0">
                <a:solidFill>
                  <a:schemeClr val="accent2">
                    <a:lumMod val="50000"/>
                  </a:schemeClr>
                </a:solidFill>
                <a:effectLst>
                  <a:outerShdw blurRad="38100" dist="38100" dir="2700000" algn="tl">
                    <a:srgbClr val="000000">
                      <a:alpha val="43137"/>
                    </a:srgbClr>
                  </a:outerShdw>
                </a:effectLst>
              </a:rPr>
              <a:t>window.localStorage.getItem</a:t>
            </a:r>
            <a:r>
              <a:rPr lang="en-US" sz="2400" dirty="0" smtClean="0">
                <a:solidFill>
                  <a:schemeClr val="bg1"/>
                </a:solidFill>
              </a:rPr>
              <a:t>('name'));</a:t>
            </a:r>
          </a:p>
          <a:p>
            <a:pPr marL="0" indent="0">
              <a:buNone/>
            </a:pPr>
            <a:r>
              <a:rPr lang="en-US" sz="2400" dirty="0" smtClean="0">
                <a:solidFill>
                  <a:schemeClr val="bg1"/>
                </a:solidFill>
              </a:rPr>
              <a:t>$('#email').</a:t>
            </a:r>
            <a:r>
              <a:rPr lang="en-US" sz="2400" dirty="0" err="1" smtClean="0">
                <a:solidFill>
                  <a:schemeClr val="bg1"/>
                </a:solidFill>
              </a:rPr>
              <a:t>val</a:t>
            </a:r>
            <a:r>
              <a:rPr lang="en-US" sz="2400" dirty="0" smtClean="0">
                <a:solidFill>
                  <a:schemeClr val="bg1"/>
                </a:solidFill>
              </a:rPr>
              <a:t>(</a:t>
            </a:r>
            <a:r>
              <a:rPr lang="en-US" sz="2400" b="1" dirty="0" err="1" smtClean="0">
                <a:solidFill>
                  <a:schemeClr val="accent2">
                    <a:lumMod val="50000"/>
                  </a:schemeClr>
                </a:solidFill>
                <a:effectLst>
                  <a:outerShdw blurRad="38100" dist="38100" dir="2700000" algn="tl">
                    <a:srgbClr val="000000">
                      <a:alpha val="43137"/>
                    </a:srgbClr>
                  </a:outerShdw>
                </a:effectLst>
              </a:rPr>
              <a:t>window.localStorage</a:t>
            </a:r>
            <a:r>
              <a:rPr lang="en-US" sz="2400" dirty="0" err="1" smtClean="0">
                <a:solidFill>
                  <a:schemeClr val="accent2">
                    <a:lumMod val="50000"/>
                  </a:schemeClr>
                </a:solidFill>
              </a:rPr>
              <a:t>.</a:t>
            </a:r>
            <a:r>
              <a:rPr lang="en-US" sz="2400" dirty="0" err="1" smtClean="0">
                <a:solidFill>
                  <a:schemeClr val="bg1"/>
                </a:solidFill>
              </a:rPr>
              <a:t>email</a:t>
            </a:r>
            <a:r>
              <a:rPr lang="en-US" sz="2400" dirty="0" smtClean="0">
                <a:solidFill>
                  <a:schemeClr val="bg1"/>
                </a:solidFill>
              </a:rPr>
              <a:t>);</a:t>
            </a:r>
            <a:endParaRPr lang="en-US" sz="2400" dirty="0">
              <a:solidFill>
                <a:schemeClr val="bg1"/>
              </a:solidFill>
            </a:endParaRPr>
          </a:p>
        </p:txBody>
      </p:sp>
      <p:pic>
        <p:nvPicPr>
          <p:cNvPr id="3078" name="Picture 6" descr="C:\Users\brsatrom\AppData\Local\Temp\SNAGHTML4ab39dc.PNG"/>
          <p:cNvPicPr>
            <a:picLocks noChangeAspect="1" noChangeArrowheads="1"/>
          </p:cNvPicPr>
          <p:nvPr/>
        </p:nvPicPr>
        <p:blipFill rotWithShape="1">
          <a:blip r:embed="rId3">
            <a:extLst>
              <a:ext uri="{28A0092B-C50C-407E-A947-70E740481C1C}">
                <a14:useLocalDpi xmlns:a14="http://schemas.microsoft.com/office/drawing/2010/main" val="0"/>
              </a:ext>
            </a:extLst>
          </a:blip>
          <a:srcRect l="-1" r="-7741" b="-6130"/>
          <a:stretch/>
        </p:blipFill>
        <p:spPr bwMode="auto">
          <a:xfrm>
            <a:off x="389436" y="4395379"/>
            <a:ext cx="2483051" cy="2295317"/>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097555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0" kern="1200" cap="none" spc="-100" baseline="0" dirty="0" smtClean="0">
                <a:ln w="3175">
                  <a:noFill/>
                </a:ln>
                <a:gradFill flip="none" rotWithShape="1">
                  <a:gsLst>
                    <a:gs pos="0">
                      <a:schemeClr val="tx1"/>
                    </a:gs>
                    <a:gs pos="86000">
                      <a:schemeClr val="tx1"/>
                    </a:gs>
                  </a:gsLst>
                  <a:lin ang="5400000" scaled="0"/>
                  <a:tileRect/>
                </a:gradFill>
                <a:effectLst/>
                <a:latin typeface="+mj-lt"/>
                <a:ea typeface="+mn-ea"/>
                <a:cs typeface="Arial" charset="0"/>
              </a:rPr>
              <a:t>Browser Support for Web Storage</a:t>
            </a:r>
            <a:endParaRPr lang="en-US" sz="4000"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2096019651"/>
              </p:ext>
            </p:extLst>
          </p:nvPr>
        </p:nvGraphicFramePr>
        <p:xfrm>
          <a:off x="653147" y="2412276"/>
          <a:ext cx="7836622" cy="1940558"/>
        </p:xfrm>
        <a:graphic>
          <a:graphicData uri="http://schemas.openxmlformats.org/drawingml/2006/table">
            <a:tbl>
              <a:tblPr firstRow="1" bandCol="1">
                <a:tableStyleId>{B301B821-A1FF-4177-AEE7-76D212191A09}</a:tableStyleId>
              </a:tblPr>
              <a:tblGrid>
                <a:gridCol w="1161139"/>
                <a:gridCol w="1185333"/>
                <a:gridCol w="1100667"/>
                <a:gridCol w="1112762"/>
                <a:gridCol w="1124857"/>
                <a:gridCol w="689428"/>
                <a:gridCol w="701524"/>
                <a:gridCol w="760912"/>
              </a:tblGrid>
              <a:tr h="405914">
                <a:tc rowSpan="2">
                  <a:txBody>
                    <a:bodyPr/>
                    <a:lstStyle/>
                    <a:p>
                      <a:endParaRPr lang="en-US" b="1" dirty="0">
                        <a:solidFill>
                          <a:schemeClr val="bg1"/>
                        </a:solidFill>
                      </a:endParaRPr>
                    </a:p>
                  </a:txBody>
                  <a:tcPr/>
                </a:tc>
                <a:tc rowSpan="2">
                  <a:txBody>
                    <a:bodyPr/>
                    <a:lstStyle/>
                    <a:p>
                      <a:endParaRPr lang="en-US" b="1" dirty="0">
                        <a:solidFill>
                          <a:schemeClr val="bg1"/>
                        </a:solidFill>
                      </a:endParaRPr>
                    </a:p>
                  </a:txBody>
                  <a:tcPr/>
                </a:tc>
                <a:tc rowSpan="2">
                  <a:txBody>
                    <a:bodyPr/>
                    <a:lstStyle/>
                    <a:p>
                      <a:endParaRPr lang="en-US" b="1" dirty="0">
                        <a:solidFill>
                          <a:schemeClr val="bg1"/>
                        </a:solidFill>
                      </a:endParaRPr>
                    </a:p>
                  </a:txBody>
                  <a:tcPr/>
                </a:tc>
                <a:tc rowSpan="2">
                  <a:txBody>
                    <a:bodyPr/>
                    <a:lstStyle/>
                    <a:p>
                      <a:endParaRPr lang="en-US" b="1" dirty="0">
                        <a:solidFill>
                          <a:schemeClr val="bg1"/>
                        </a:solidFill>
                      </a:endParaRPr>
                    </a:p>
                  </a:txBody>
                  <a:tcPr/>
                </a:tc>
                <a:tc rowSpan="2">
                  <a:txBody>
                    <a:bodyPr/>
                    <a:lstStyle/>
                    <a:p>
                      <a:endParaRPr lang="en-US" b="1" dirty="0">
                        <a:solidFill>
                          <a:schemeClr val="bg1"/>
                        </a:solidFill>
                      </a:endParaRPr>
                    </a:p>
                  </a:txBody>
                  <a:tcPr/>
                </a:tc>
                <a:tc gridSpan="3">
                  <a:txBody>
                    <a:bodyPr/>
                    <a:lstStyle/>
                    <a:p>
                      <a:pPr algn="ctr"/>
                      <a:r>
                        <a:rPr lang="en-US" b="1" dirty="0" smtClean="0">
                          <a:solidFill>
                            <a:schemeClr val="bg1"/>
                          </a:solidFill>
                        </a:rPr>
                        <a:t>Mobile</a:t>
                      </a:r>
                      <a:endParaRPr lang="en-US" b="1" dirty="0">
                        <a:solidFill>
                          <a:schemeClr val="bg1"/>
                        </a:solidFill>
                      </a:endParaRPr>
                    </a:p>
                  </a:txBody>
                  <a:tcPr/>
                </a:tc>
                <a:tc hMerge="1">
                  <a:txBody>
                    <a:bodyPr/>
                    <a:lstStyle/>
                    <a:p>
                      <a:endParaRPr lang="en-US" dirty="0"/>
                    </a:p>
                  </a:txBody>
                  <a:tcPr/>
                </a:tc>
                <a:tc hMerge="1">
                  <a:txBody>
                    <a:bodyPr/>
                    <a:lstStyle/>
                    <a:p>
                      <a:endParaRPr lang="en-US" dirty="0"/>
                    </a:p>
                  </a:txBody>
                  <a:tcPr/>
                </a:tc>
              </a:tr>
              <a:tr h="955524">
                <a:tc vMerge="1">
                  <a:txBody>
                    <a:bodyPr/>
                    <a:lstStyle/>
                    <a:p>
                      <a:endParaRPr lang="en-US" dirty="0"/>
                    </a:p>
                  </a:txBody>
                  <a:tcPr/>
                </a:tc>
                <a:tc vMerge="1">
                  <a:txBody>
                    <a:bodyPr/>
                    <a:lstStyle/>
                    <a:p>
                      <a:endParaRPr lang="en-US" dirty="0"/>
                    </a:p>
                  </a:txBody>
                  <a:tcPr/>
                </a:tc>
                <a:tc vMerge="1">
                  <a:txBody>
                    <a:bodyPr/>
                    <a:lstStyle/>
                    <a:p>
                      <a:endParaRPr lang="en-US" dirty="0"/>
                    </a:p>
                  </a:txBody>
                  <a:tcPr/>
                </a:tc>
                <a:tc vMerge="1">
                  <a:txBody>
                    <a:bodyPr/>
                    <a:lstStyle/>
                    <a:p>
                      <a:endParaRPr lang="en-US" dirty="0"/>
                    </a:p>
                  </a:txBody>
                  <a:tcPr/>
                </a:tc>
                <a:tc vMerge="1">
                  <a:txBody>
                    <a:bodyPr/>
                    <a:lstStyle/>
                    <a:p>
                      <a:endParaRPr lang="en-US" dirty="0"/>
                    </a:p>
                  </a:txBody>
                  <a:tcPr/>
                </a:tc>
                <a:tc>
                  <a:txBody>
                    <a:bodyPr/>
                    <a:lstStyle/>
                    <a:p>
                      <a:endParaRPr lang="en-US" b="1" dirty="0">
                        <a:solidFill>
                          <a:schemeClr val="bg1"/>
                        </a:solidFill>
                      </a:endParaRPr>
                    </a:p>
                  </a:txBody>
                  <a:tcPr/>
                </a:tc>
                <a:tc>
                  <a:txBody>
                    <a:bodyPr/>
                    <a:lstStyle/>
                    <a:p>
                      <a:endParaRPr lang="en-US" b="1" dirty="0">
                        <a:solidFill>
                          <a:schemeClr val="bg1"/>
                        </a:solidFill>
                      </a:endParaRPr>
                    </a:p>
                  </a:txBody>
                  <a:tcPr/>
                </a:tc>
                <a:tc>
                  <a:txBody>
                    <a:bodyPr/>
                    <a:lstStyle/>
                    <a:p>
                      <a:endParaRPr lang="en-US" b="1" dirty="0">
                        <a:solidFill>
                          <a:schemeClr val="bg1"/>
                        </a:solidFill>
                      </a:endParaRPr>
                    </a:p>
                  </a:txBody>
                  <a:tcPr/>
                </a:tc>
              </a:tr>
              <a:tr h="370840">
                <a:tc>
                  <a:txBody>
                    <a:bodyPr/>
                    <a:lstStyle/>
                    <a:p>
                      <a:pPr algn="ctr"/>
                      <a:r>
                        <a:rPr lang="en-US" sz="3200" b="1" dirty="0" smtClean="0">
                          <a:solidFill>
                            <a:schemeClr val="bg1"/>
                          </a:solidFill>
                        </a:rPr>
                        <a:t>8</a:t>
                      </a:r>
                      <a:endParaRPr lang="en-US" sz="3200" b="1" dirty="0">
                        <a:solidFill>
                          <a:schemeClr val="bg1"/>
                        </a:solidFill>
                      </a:endParaRPr>
                    </a:p>
                  </a:txBody>
                  <a:tcPr/>
                </a:tc>
                <a:tc>
                  <a:txBody>
                    <a:bodyPr/>
                    <a:lstStyle/>
                    <a:p>
                      <a:pPr algn="ctr"/>
                      <a:r>
                        <a:rPr lang="en-US" sz="3200" b="1" dirty="0" smtClean="0">
                          <a:solidFill>
                            <a:schemeClr val="bg1"/>
                          </a:solidFill>
                        </a:rPr>
                        <a:t>4</a:t>
                      </a:r>
                      <a:endParaRPr lang="en-US" sz="3200" b="1" dirty="0">
                        <a:solidFill>
                          <a:schemeClr val="bg1"/>
                        </a:solidFill>
                      </a:endParaRPr>
                    </a:p>
                  </a:txBody>
                  <a:tcPr/>
                </a:tc>
                <a:tc>
                  <a:txBody>
                    <a:bodyPr/>
                    <a:lstStyle/>
                    <a:p>
                      <a:pPr algn="ctr"/>
                      <a:r>
                        <a:rPr lang="en-US" sz="3200" b="1" dirty="0" smtClean="0">
                          <a:solidFill>
                            <a:schemeClr val="bg1"/>
                          </a:solidFill>
                        </a:rPr>
                        <a:t>3.5</a:t>
                      </a:r>
                      <a:endParaRPr lang="en-US" sz="3200" b="1" dirty="0">
                        <a:solidFill>
                          <a:schemeClr val="bg1"/>
                        </a:solidFill>
                      </a:endParaRPr>
                    </a:p>
                  </a:txBody>
                  <a:tcPr/>
                </a:tc>
                <a:tc>
                  <a:txBody>
                    <a:bodyPr/>
                    <a:lstStyle/>
                    <a:p>
                      <a:pPr algn="ctr"/>
                      <a:r>
                        <a:rPr lang="en-US" sz="3200" b="1" dirty="0" smtClean="0">
                          <a:solidFill>
                            <a:schemeClr val="bg1"/>
                          </a:solidFill>
                        </a:rPr>
                        <a:t>10.5</a:t>
                      </a:r>
                      <a:endParaRPr lang="en-US" sz="3200" b="1" dirty="0">
                        <a:solidFill>
                          <a:schemeClr val="bg1"/>
                        </a:solidFill>
                      </a:endParaRPr>
                    </a:p>
                  </a:txBody>
                  <a:tcPr/>
                </a:tc>
                <a:tc>
                  <a:txBody>
                    <a:bodyPr/>
                    <a:lstStyle/>
                    <a:p>
                      <a:pPr algn="ctr"/>
                      <a:r>
                        <a:rPr lang="en-US" sz="3200" b="1" dirty="0" smtClean="0">
                          <a:solidFill>
                            <a:schemeClr val="bg1"/>
                          </a:solidFill>
                        </a:rPr>
                        <a:t>4</a:t>
                      </a:r>
                      <a:endParaRPr lang="en-US" sz="3200" b="1" dirty="0">
                        <a:solidFill>
                          <a:schemeClr val="bg1"/>
                        </a:solidFill>
                      </a:endParaRPr>
                    </a:p>
                  </a:txBody>
                  <a:tcPr/>
                </a:tc>
                <a:tc>
                  <a:txBody>
                    <a:bodyPr/>
                    <a:lstStyle/>
                    <a:p>
                      <a:pPr algn="ctr"/>
                      <a:r>
                        <a:rPr lang="en-US" sz="2800" b="1" dirty="0" smtClean="0">
                          <a:solidFill>
                            <a:schemeClr val="bg1"/>
                          </a:solidFill>
                        </a:rPr>
                        <a:t>9</a:t>
                      </a:r>
                      <a:endParaRPr lang="en-US" sz="2800" b="1" dirty="0">
                        <a:solidFill>
                          <a:schemeClr val="bg1"/>
                        </a:solidFill>
                      </a:endParaRPr>
                    </a:p>
                  </a:txBody>
                  <a:tcPr/>
                </a:tc>
                <a:tc>
                  <a:txBody>
                    <a:bodyPr/>
                    <a:lstStyle/>
                    <a:p>
                      <a:pPr algn="ctr"/>
                      <a:r>
                        <a:rPr lang="en-US" sz="2800" b="1" dirty="0" smtClean="0">
                          <a:solidFill>
                            <a:schemeClr val="bg1"/>
                          </a:solidFill>
                        </a:rPr>
                        <a:t>2.1</a:t>
                      </a:r>
                      <a:endParaRPr lang="en-US" sz="2800" b="1" dirty="0">
                        <a:solidFill>
                          <a:schemeClr val="bg1"/>
                        </a:solidFill>
                      </a:endParaRPr>
                    </a:p>
                  </a:txBody>
                  <a:tcPr/>
                </a:tc>
                <a:tc>
                  <a:txBody>
                    <a:bodyPr/>
                    <a:lstStyle/>
                    <a:p>
                      <a:pPr algn="ctr"/>
                      <a:r>
                        <a:rPr lang="en-US" sz="2800" b="1" dirty="0" smtClean="0">
                          <a:solidFill>
                            <a:schemeClr val="bg1"/>
                          </a:solidFill>
                        </a:rPr>
                        <a:t>3.2</a:t>
                      </a:r>
                      <a:endParaRPr lang="en-US" sz="2800" b="1" dirty="0">
                        <a:solidFill>
                          <a:schemeClr val="bg1"/>
                        </a:solidFill>
                      </a:endParaRPr>
                    </a:p>
                  </a:txBody>
                  <a:tcPr/>
                </a:tc>
              </a:tr>
            </a:tbl>
          </a:graphicData>
        </a:graphic>
      </p:graphicFrame>
      <p:pic>
        <p:nvPicPr>
          <p:cNvPr id="9" name="Picture 8"/>
          <p:cNvPicPr>
            <a:picLocks noChangeAspect="1"/>
          </p:cNvPicPr>
          <p:nvPr/>
        </p:nvPicPr>
        <p:blipFill>
          <a:blip r:embed="rId2"/>
          <a:stretch>
            <a:fillRect/>
          </a:stretch>
        </p:blipFill>
        <p:spPr>
          <a:xfrm>
            <a:off x="716008" y="2574169"/>
            <a:ext cx="1042309" cy="1042309"/>
          </a:xfrm>
          <a:prstGeom prst="rect">
            <a:avLst/>
          </a:prstGeom>
        </p:spPr>
      </p:pic>
      <p:pic>
        <p:nvPicPr>
          <p:cNvPr id="18" name="Picture 17"/>
          <p:cNvPicPr>
            <a:picLocks noChangeAspect="1"/>
          </p:cNvPicPr>
          <p:nvPr/>
        </p:nvPicPr>
        <p:blipFill>
          <a:blip r:embed="rId3"/>
          <a:stretch>
            <a:fillRect/>
          </a:stretch>
        </p:blipFill>
        <p:spPr>
          <a:xfrm>
            <a:off x="3038324" y="2581882"/>
            <a:ext cx="1037771" cy="1037771"/>
          </a:xfrm>
          <a:prstGeom prst="rect">
            <a:avLst/>
          </a:prstGeom>
        </p:spPr>
      </p:pic>
      <p:pic>
        <p:nvPicPr>
          <p:cNvPr id="19" name="Picture 18"/>
          <p:cNvPicPr>
            <a:picLocks noChangeAspect="1"/>
          </p:cNvPicPr>
          <p:nvPr/>
        </p:nvPicPr>
        <p:blipFill>
          <a:blip r:embed="rId4"/>
          <a:stretch>
            <a:fillRect/>
          </a:stretch>
        </p:blipFill>
        <p:spPr>
          <a:xfrm>
            <a:off x="4171650" y="2578707"/>
            <a:ext cx="956731" cy="1040946"/>
          </a:xfrm>
          <a:prstGeom prst="rect">
            <a:avLst/>
          </a:prstGeom>
        </p:spPr>
      </p:pic>
      <p:pic>
        <p:nvPicPr>
          <p:cNvPr id="20" name="Picture 19"/>
          <p:cNvPicPr>
            <a:picLocks noChangeAspect="1"/>
          </p:cNvPicPr>
          <p:nvPr/>
        </p:nvPicPr>
        <p:blipFill>
          <a:blip r:embed="rId5"/>
          <a:stretch>
            <a:fillRect/>
          </a:stretch>
        </p:blipFill>
        <p:spPr>
          <a:xfrm>
            <a:off x="1880809" y="2570240"/>
            <a:ext cx="1046238" cy="1046238"/>
          </a:xfrm>
          <a:prstGeom prst="rect">
            <a:avLst/>
          </a:prstGeom>
        </p:spPr>
      </p:pic>
      <p:pic>
        <p:nvPicPr>
          <p:cNvPr id="21" name="Picture 20"/>
          <p:cNvPicPr>
            <a:picLocks noChangeAspect="1"/>
          </p:cNvPicPr>
          <p:nvPr/>
        </p:nvPicPr>
        <p:blipFill>
          <a:blip r:embed="rId6"/>
          <a:stretch>
            <a:fillRect/>
          </a:stretch>
        </p:blipFill>
        <p:spPr>
          <a:xfrm>
            <a:off x="5256591" y="2580672"/>
            <a:ext cx="1038981" cy="1038981"/>
          </a:xfrm>
          <a:prstGeom prst="rect">
            <a:avLst/>
          </a:prstGeom>
        </p:spPr>
      </p:pic>
      <p:pic>
        <p:nvPicPr>
          <p:cNvPr id="22" name="Picture 21"/>
          <p:cNvPicPr>
            <a:picLocks noChangeAspect="1"/>
          </p:cNvPicPr>
          <p:nvPr/>
        </p:nvPicPr>
        <p:blipFill>
          <a:blip r:embed="rId7"/>
          <a:stretch>
            <a:fillRect/>
          </a:stretch>
        </p:blipFill>
        <p:spPr>
          <a:xfrm>
            <a:off x="7027332" y="2914712"/>
            <a:ext cx="701766" cy="701766"/>
          </a:xfrm>
          <a:prstGeom prst="rect">
            <a:avLst/>
          </a:prstGeom>
        </p:spPr>
      </p:pic>
      <p:pic>
        <p:nvPicPr>
          <p:cNvPr id="23" name="Picture 22"/>
          <p:cNvPicPr>
            <a:picLocks noChangeAspect="1"/>
          </p:cNvPicPr>
          <p:nvPr/>
        </p:nvPicPr>
        <p:blipFill>
          <a:blip r:embed="rId2"/>
          <a:stretch>
            <a:fillRect/>
          </a:stretch>
        </p:blipFill>
        <p:spPr>
          <a:xfrm>
            <a:off x="6366931" y="2992362"/>
            <a:ext cx="624116" cy="624116"/>
          </a:xfrm>
          <a:prstGeom prst="rect">
            <a:avLst/>
          </a:prstGeom>
        </p:spPr>
      </p:pic>
      <p:pic>
        <p:nvPicPr>
          <p:cNvPr id="24" name="Picture 23"/>
          <p:cNvPicPr>
            <a:picLocks noChangeAspect="1"/>
          </p:cNvPicPr>
          <p:nvPr/>
        </p:nvPicPr>
        <p:blipFill>
          <a:blip r:embed="rId6"/>
          <a:stretch>
            <a:fillRect/>
          </a:stretch>
        </p:blipFill>
        <p:spPr>
          <a:xfrm>
            <a:off x="7789573" y="2992362"/>
            <a:ext cx="639387" cy="639387"/>
          </a:xfrm>
          <a:prstGeom prst="rect">
            <a:avLst/>
          </a:prstGeom>
        </p:spPr>
      </p:pic>
    </p:spTree>
    <p:extLst>
      <p:ext uri="{BB962C8B-B14F-4D97-AF65-F5344CB8AC3E}">
        <p14:creationId xmlns:p14="http://schemas.microsoft.com/office/powerpoint/2010/main" val="138837982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Working with </a:t>
            </a:r>
            <a:r>
              <a:rPr lang="en-US" dirty="0" err="1" smtClean="0"/>
              <a:t>IndexedDB</a:t>
            </a:r>
            <a:endParaRPr lang="en-US" dirty="0"/>
          </a:p>
        </p:txBody>
      </p:sp>
      <p:sp>
        <p:nvSpPr>
          <p:cNvPr id="6" name="Text Placeholder 5"/>
          <p:cNvSpPr>
            <a:spLocks noGrp="1"/>
          </p:cNvSpPr>
          <p:nvPr>
            <p:ph type="body" sz="quarter" idx="10"/>
          </p:nvPr>
        </p:nvSpPr>
        <p:spPr>
          <a:xfrm>
            <a:off x="389436" y="1447973"/>
            <a:ext cx="8571939" cy="3154197"/>
          </a:xfrm>
        </p:spPr>
        <p:txBody>
          <a:bodyPr/>
          <a:lstStyle/>
          <a:p>
            <a:pPr marL="0" indent="0">
              <a:buNone/>
            </a:pPr>
            <a:r>
              <a:rPr lang="en-US" sz="2200" dirty="0" err="1">
                <a:solidFill>
                  <a:schemeClr val="bg1"/>
                </a:solidFill>
              </a:rPr>
              <a:t>var</a:t>
            </a:r>
            <a:r>
              <a:rPr lang="en-US" sz="2200" dirty="0">
                <a:solidFill>
                  <a:schemeClr val="bg1"/>
                </a:solidFill>
              </a:rPr>
              <a:t> </a:t>
            </a:r>
            <a:r>
              <a:rPr lang="en-US" sz="2200" dirty="0" err="1" smtClean="0">
                <a:solidFill>
                  <a:schemeClr val="bg1"/>
                </a:solidFill>
              </a:rPr>
              <a:t>req</a:t>
            </a:r>
            <a:r>
              <a:rPr lang="en-US" sz="2200" dirty="0" smtClean="0">
                <a:solidFill>
                  <a:schemeClr val="bg1"/>
                </a:solidFill>
              </a:rPr>
              <a:t> </a:t>
            </a:r>
            <a:r>
              <a:rPr lang="en-US" sz="2200" dirty="0">
                <a:solidFill>
                  <a:schemeClr val="bg1"/>
                </a:solidFill>
              </a:rPr>
              <a:t>= </a:t>
            </a:r>
            <a:r>
              <a:rPr lang="en-US" sz="2200" dirty="0" err="1">
                <a:solidFill>
                  <a:schemeClr val="bg1"/>
                </a:solidFill>
              </a:rPr>
              <a:t>window.</a:t>
            </a:r>
            <a:r>
              <a:rPr lang="en-US" sz="2200" b="1" dirty="0" err="1">
                <a:solidFill>
                  <a:srgbClr val="800000"/>
                </a:solidFill>
              </a:rPr>
              <a:t>indexedDB</a:t>
            </a:r>
            <a:r>
              <a:rPr lang="en-US" sz="2200" dirty="0" err="1">
                <a:solidFill>
                  <a:schemeClr val="bg1"/>
                </a:solidFill>
              </a:rPr>
              <a:t>.open</a:t>
            </a:r>
            <a:r>
              <a:rPr lang="en-US" sz="2200" dirty="0">
                <a:solidFill>
                  <a:schemeClr val="bg1"/>
                </a:solidFill>
              </a:rPr>
              <a:t>('Database Name');</a:t>
            </a:r>
          </a:p>
          <a:p>
            <a:pPr marL="0" indent="0">
              <a:buNone/>
            </a:pPr>
            <a:r>
              <a:rPr lang="en-US" sz="2200" dirty="0" err="1">
                <a:solidFill>
                  <a:schemeClr val="bg1"/>
                </a:solidFill>
              </a:rPr>
              <a:t>r</a:t>
            </a:r>
            <a:r>
              <a:rPr lang="en-US" sz="2200" dirty="0" err="1" smtClean="0">
                <a:solidFill>
                  <a:schemeClr val="bg1"/>
                </a:solidFill>
              </a:rPr>
              <a:t>eq.onsuccess</a:t>
            </a:r>
            <a:r>
              <a:rPr lang="en-US" sz="2200" dirty="0" smtClean="0">
                <a:solidFill>
                  <a:schemeClr val="bg1"/>
                </a:solidFill>
              </a:rPr>
              <a:t> </a:t>
            </a:r>
            <a:r>
              <a:rPr lang="en-US" sz="2200" dirty="0">
                <a:solidFill>
                  <a:schemeClr val="bg1"/>
                </a:solidFill>
              </a:rPr>
              <a:t>= function(event) {</a:t>
            </a:r>
          </a:p>
          <a:p>
            <a:pPr marL="0" indent="0">
              <a:buNone/>
            </a:pPr>
            <a:r>
              <a:rPr lang="en-US" sz="2200" dirty="0">
                <a:solidFill>
                  <a:schemeClr val="bg1"/>
                </a:solidFill>
              </a:rPr>
              <a:t> </a:t>
            </a:r>
            <a:r>
              <a:rPr lang="en-US" sz="2200" dirty="0" smtClean="0">
                <a:solidFill>
                  <a:schemeClr val="bg1"/>
                </a:solidFill>
              </a:rPr>
              <a:t>  </a:t>
            </a:r>
            <a:r>
              <a:rPr lang="en-US" sz="2200" dirty="0" err="1" smtClean="0">
                <a:solidFill>
                  <a:schemeClr val="bg1"/>
                </a:solidFill>
              </a:rPr>
              <a:t>var</a:t>
            </a:r>
            <a:r>
              <a:rPr lang="en-US" sz="2200" dirty="0" smtClean="0">
                <a:solidFill>
                  <a:schemeClr val="bg1"/>
                </a:solidFill>
              </a:rPr>
              <a:t> </a:t>
            </a:r>
            <a:r>
              <a:rPr lang="en-US" sz="2200" dirty="0" err="1">
                <a:solidFill>
                  <a:schemeClr val="bg1"/>
                </a:solidFill>
              </a:rPr>
              <a:t>db</a:t>
            </a:r>
            <a:r>
              <a:rPr lang="en-US" sz="2200" dirty="0">
                <a:solidFill>
                  <a:schemeClr val="bg1"/>
                </a:solidFill>
              </a:rPr>
              <a:t> = </a:t>
            </a:r>
            <a:r>
              <a:rPr lang="en-US" sz="2200" dirty="0" err="1">
                <a:solidFill>
                  <a:schemeClr val="bg1"/>
                </a:solidFill>
              </a:rPr>
              <a:t>event.srcElement.result</a:t>
            </a:r>
            <a:r>
              <a:rPr lang="en-US" sz="2200" dirty="0">
                <a:solidFill>
                  <a:schemeClr val="bg1"/>
                </a:solidFill>
              </a:rPr>
              <a:t>;</a:t>
            </a:r>
          </a:p>
          <a:p>
            <a:pPr marL="0" indent="0">
              <a:buNone/>
            </a:pPr>
            <a:r>
              <a:rPr lang="en-US" sz="2200" dirty="0">
                <a:solidFill>
                  <a:schemeClr val="bg1"/>
                </a:solidFill>
              </a:rPr>
              <a:t>  </a:t>
            </a:r>
            <a:r>
              <a:rPr lang="en-US" sz="2200" dirty="0" smtClean="0">
                <a:solidFill>
                  <a:schemeClr val="bg1"/>
                </a:solidFill>
              </a:rPr>
              <a:t> </a:t>
            </a:r>
            <a:r>
              <a:rPr lang="en-US" sz="2200" dirty="0" err="1" smtClean="0">
                <a:solidFill>
                  <a:schemeClr val="bg1"/>
                </a:solidFill>
              </a:rPr>
              <a:t>var</a:t>
            </a:r>
            <a:r>
              <a:rPr lang="en-US" sz="2200" dirty="0" smtClean="0">
                <a:solidFill>
                  <a:schemeClr val="bg1"/>
                </a:solidFill>
              </a:rPr>
              <a:t> </a:t>
            </a:r>
            <a:r>
              <a:rPr lang="en-US" sz="2200" dirty="0">
                <a:solidFill>
                  <a:schemeClr val="bg1"/>
                </a:solidFill>
              </a:rPr>
              <a:t>transaction = </a:t>
            </a:r>
            <a:r>
              <a:rPr lang="en-US" sz="2200" b="1" dirty="0" err="1">
                <a:solidFill>
                  <a:srgbClr val="800000"/>
                </a:solidFill>
              </a:rPr>
              <a:t>db.transaction</a:t>
            </a:r>
            <a:r>
              <a:rPr lang="en-US" sz="2200" dirty="0">
                <a:solidFill>
                  <a:schemeClr val="bg1"/>
                </a:solidFill>
              </a:rPr>
              <a:t>([], </a:t>
            </a:r>
            <a:r>
              <a:rPr lang="en-US" sz="2200" b="1" dirty="0" err="1">
                <a:solidFill>
                  <a:srgbClr val="800000"/>
                </a:solidFill>
              </a:rPr>
              <a:t>IDBTransaction.READ_ONLY</a:t>
            </a:r>
            <a:r>
              <a:rPr lang="en-US" sz="2200" dirty="0">
                <a:solidFill>
                  <a:schemeClr val="bg1"/>
                </a:solidFill>
              </a:rPr>
              <a:t>);</a:t>
            </a:r>
          </a:p>
          <a:p>
            <a:pPr marL="0" indent="0">
              <a:buNone/>
            </a:pPr>
            <a:r>
              <a:rPr lang="en-US" sz="2200" dirty="0" smtClean="0">
                <a:solidFill>
                  <a:schemeClr val="bg1"/>
                </a:solidFill>
              </a:rPr>
              <a:t>   </a:t>
            </a:r>
            <a:r>
              <a:rPr lang="en-US" sz="2200" dirty="0" err="1" smtClean="0">
                <a:solidFill>
                  <a:schemeClr val="bg1"/>
                </a:solidFill>
              </a:rPr>
              <a:t>var</a:t>
            </a:r>
            <a:r>
              <a:rPr lang="en-US" sz="2200" dirty="0" smtClean="0">
                <a:solidFill>
                  <a:schemeClr val="bg1"/>
                </a:solidFill>
              </a:rPr>
              <a:t> </a:t>
            </a:r>
            <a:r>
              <a:rPr lang="en-US" sz="2200" dirty="0" err="1">
                <a:solidFill>
                  <a:schemeClr val="bg1"/>
                </a:solidFill>
              </a:rPr>
              <a:t>curRequest</a:t>
            </a:r>
            <a:r>
              <a:rPr lang="en-US" sz="2200" dirty="0">
                <a:solidFill>
                  <a:schemeClr val="bg1"/>
                </a:solidFill>
              </a:rPr>
              <a:t> =</a:t>
            </a:r>
            <a:r>
              <a:rPr lang="en-US" sz="2200" dirty="0">
                <a:solidFill>
                  <a:srgbClr val="800000"/>
                </a:solidFill>
              </a:rPr>
              <a:t> </a:t>
            </a:r>
            <a:r>
              <a:rPr lang="en-US" sz="2200" b="1" dirty="0" err="1">
                <a:solidFill>
                  <a:srgbClr val="800000"/>
                </a:solidFill>
              </a:rPr>
              <a:t>transaction.objectStore</a:t>
            </a:r>
            <a:r>
              <a:rPr lang="en-US" sz="2200" b="1" dirty="0">
                <a:solidFill>
                  <a:srgbClr val="800000"/>
                </a:solidFill>
              </a:rPr>
              <a:t>('</a:t>
            </a:r>
            <a:r>
              <a:rPr lang="en-US" sz="2200" b="1" dirty="0" err="1">
                <a:solidFill>
                  <a:srgbClr val="800000"/>
                </a:solidFill>
              </a:rPr>
              <a:t>ObjectStore</a:t>
            </a:r>
            <a:r>
              <a:rPr lang="en-US" sz="2200" b="1" dirty="0">
                <a:solidFill>
                  <a:srgbClr val="800000"/>
                </a:solidFill>
              </a:rPr>
              <a:t> Name').</a:t>
            </a:r>
            <a:r>
              <a:rPr lang="en-US" sz="2200" b="1" dirty="0" err="1">
                <a:solidFill>
                  <a:srgbClr val="800000"/>
                </a:solidFill>
              </a:rPr>
              <a:t>openCursor</a:t>
            </a:r>
            <a:r>
              <a:rPr lang="en-US" sz="2200" b="1" dirty="0">
                <a:solidFill>
                  <a:srgbClr val="800000"/>
                </a:solidFill>
              </a:rPr>
              <a:t>();</a:t>
            </a:r>
          </a:p>
          <a:p>
            <a:pPr marL="0" indent="0">
              <a:buNone/>
            </a:pPr>
            <a:r>
              <a:rPr lang="en-US" sz="2200" dirty="0" smtClean="0">
                <a:solidFill>
                  <a:schemeClr val="bg1"/>
                </a:solidFill>
              </a:rPr>
              <a:t>   </a:t>
            </a:r>
            <a:r>
              <a:rPr lang="en-US" sz="2200" dirty="0" err="1" smtClean="0">
                <a:solidFill>
                  <a:schemeClr val="bg1"/>
                </a:solidFill>
              </a:rPr>
              <a:t>curRequest.onsuccess</a:t>
            </a:r>
            <a:r>
              <a:rPr lang="en-US" sz="2200" dirty="0" smtClean="0">
                <a:solidFill>
                  <a:schemeClr val="bg1"/>
                </a:solidFill>
              </a:rPr>
              <a:t> </a:t>
            </a:r>
            <a:r>
              <a:rPr lang="en-US" sz="2200" dirty="0">
                <a:solidFill>
                  <a:schemeClr val="bg1"/>
                </a:solidFill>
              </a:rPr>
              <a:t>= ...;</a:t>
            </a:r>
          </a:p>
          <a:p>
            <a:pPr marL="0" indent="0">
              <a:buNone/>
            </a:pPr>
            <a:r>
              <a:rPr lang="en-US" sz="2200" dirty="0">
                <a:solidFill>
                  <a:schemeClr val="bg1"/>
                </a:solidFill>
              </a:rPr>
              <a:t>};</a:t>
            </a:r>
          </a:p>
        </p:txBody>
      </p:sp>
    </p:spTree>
    <p:extLst>
      <p:ext uri="{BB962C8B-B14F-4D97-AF65-F5344CB8AC3E}">
        <p14:creationId xmlns:p14="http://schemas.microsoft.com/office/powerpoint/2010/main" val="3793929768"/>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89436" y="228602"/>
            <a:ext cx="8363938" cy="677108"/>
          </a:xfrm>
        </p:spPr>
        <p:txBody>
          <a:bodyPr/>
          <a:lstStyle/>
          <a:p>
            <a:r>
              <a:rPr lang="en-US" sz="4800" b="0" kern="1200" cap="none" spc="-100" baseline="0" dirty="0" smtClean="0">
                <a:ln w="3175">
                  <a:noFill/>
                </a:ln>
                <a:gradFill flip="none" rotWithShape="1">
                  <a:gsLst>
                    <a:gs pos="0">
                      <a:schemeClr val="tx1"/>
                    </a:gs>
                    <a:gs pos="86000">
                      <a:schemeClr val="tx1"/>
                    </a:gs>
                  </a:gsLst>
                  <a:lin ang="5400000" scaled="0"/>
                  <a:tileRect/>
                </a:gradFill>
                <a:effectLst/>
                <a:latin typeface="+mj-lt"/>
                <a:ea typeface="+mn-ea"/>
                <a:cs typeface="Arial" charset="0"/>
              </a:rPr>
              <a:t>Browser Support for </a:t>
            </a:r>
            <a:r>
              <a:rPr lang="en-US" sz="4800" b="0" kern="1200" cap="none" spc="-100" baseline="0" dirty="0" err="1" smtClean="0">
                <a:ln w="3175">
                  <a:noFill/>
                </a:ln>
                <a:gradFill flip="none" rotWithShape="1">
                  <a:gsLst>
                    <a:gs pos="0">
                      <a:schemeClr val="tx1"/>
                    </a:gs>
                    <a:gs pos="86000">
                      <a:schemeClr val="tx1"/>
                    </a:gs>
                  </a:gsLst>
                  <a:lin ang="5400000" scaled="0"/>
                  <a:tileRect/>
                </a:gradFill>
                <a:effectLst/>
                <a:latin typeface="+mj-lt"/>
                <a:ea typeface="+mn-ea"/>
                <a:cs typeface="Arial" charset="0"/>
              </a:rPr>
              <a:t>IndexedDB</a:t>
            </a:r>
            <a:endParaRPr lang="en-US"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3854347406"/>
              </p:ext>
            </p:extLst>
          </p:nvPr>
        </p:nvGraphicFramePr>
        <p:xfrm>
          <a:off x="653147" y="2412276"/>
          <a:ext cx="7836622" cy="1940558"/>
        </p:xfrm>
        <a:graphic>
          <a:graphicData uri="http://schemas.openxmlformats.org/drawingml/2006/table">
            <a:tbl>
              <a:tblPr firstRow="1" bandCol="1">
                <a:tableStyleId>{B301B821-A1FF-4177-AEE7-76D212191A09}</a:tableStyleId>
              </a:tblPr>
              <a:tblGrid>
                <a:gridCol w="1161139"/>
                <a:gridCol w="1185333"/>
                <a:gridCol w="1100667"/>
                <a:gridCol w="1112762"/>
                <a:gridCol w="1124857"/>
                <a:gridCol w="689428"/>
                <a:gridCol w="701524"/>
                <a:gridCol w="760912"/>
              </a:tblGrid>
              <a:tr h="405914">
                <a:tc rowSpan="2">
                  <a:txBody>
                    <a:bodyPr/>
                    <a:lstStyle/>
                    <a:p>
                      <a:endParaRPr lang="en-US" b="1" dirty="0">
                        <a:solidFill>
                          <a:schemeClr val="bg1"/>
                        </a:solidFill>
                      </a:endParaRPr>
                    </a:p>
                  </a:txBody>
                  <a:tcPr/>
                </a:tc>
                <a:tc rowSpan="2">
                  <a:txBody>
                    <a:bodyPr/>
                    <a:lstStyle/>
                    <a:p>
                      <a:endParaRPr lang="en-US" b="1" dirty="0">
                        <a:solidFill>
                          <a:schemeClr val="bg1"/>
                        </a:solidFill>
                      </a:endParaRPr>
                    </a:p>
                  </a:txBody>
                  <a:tcPr/>
                </a:tc>
                <a:tc rowSpan="2">
                  <a:txBody>
                    <a:bodyPr/>
                    <a:lstStyle/>
                    <a:p>
                      <a:endParaRPr lang="en-US" b="1" dirty="0">
                        <a:solidFill>
                          <a:schemeClr val="bg1"/>
                        </a:solidFill>
                      </a:endParaRPr>
                    </a:p>
                  </a:txBody>
                  <a:tcPr/>
                </a:tc>
                <a:tc rowSpan="2">
                  <a:txBody>
                    <a:bodyPr/>
                    <a:lstStyle/>
                    <a:p>
                      <a:endParaRPr lang="en-US" b="1" dirty="0">
                        <a:solidFill>
                          <a:schemeClr val="bg1"/>
                        </a:solidFill>
                      </a:endParaRPr>
                    </a:p>
                  </a:txBody>
                  <a:tcPr/>
                </a:tc>
                <a:tc rowSpan="2">
                  <a:txBody>
                    <a:bodyPr/>
                    <a:lstStyle/>
                    <a:p>
                      <a:endParaRPr lang="en-US" b="1" dirty="0">
                        <a:solidFill>
                          <a:schemeClr val="bg1"/>
                        </a:solidFill>
                      </a:endParaRPr>
                    </a:p>
                  </a:txBody>
                  <a:tcPr/>
                </a:tc>
                <a:tc gridSpan="3">
                  <a:txBody>
                    <a:bodyPr/>
                    <a:lstStyle/>
                    <a:p>
                      <a:pPr algn="ctr"/>
                      <a:r>
                        <a:rPr lang="en-US" b="1" dirty="0" smtClean="0">
                          <a:solidFill>
                            <a:schemeClr val="bg1"/>
                          </a:solidFill>
                        </a:rPr>
                        <a:t>Mobile</a:t>
                      </a:r>
                      <a:endParaRPr lang="en-US" b="1" dirty="0">
                        <a:solidFill>
                          <a:schemeClr val="bg1"/>
                        </a:solidFill>
                      </a:endParaRPr>
                    </a:p>
                  </a:txBody>
                  <a:tcPr/>
                </a:tc>
                <a:tc hMerge="1">
                  <a:txBody>
                    <a:bodyPr/>
                    <a:lstStyle/>
                    <a:p>
                      <a:endParaRPr lang="en-US" dirty="0"/>
                    </a:p>
                  </a:txBody>
                  <a:tcPr/>
                </a:tc>
                <a:tc hMerge="1">
                  <a:txBody>
                    <a:bodyPr/>
                    <a:lstStyle/>
                    <a:p>
                      <a:endParaRPr lang="en-US" dirty="0"/>
                    </a:p>
                  </a:txBody>
                  <a:tcPr/>
                </a:tc>
              </a:tr>
              <a:tr h="955524">
                <a:tc vMerge="1">
                  <a:txBody>
                    <a:bodyPr/>
                    <a:lstStyle/>
                    <a:p>
                      <a:endParaRPr lang="en-US" dirty="0"/>
                    </a:p>
                  </a:txBody>
                  <a:tcPr/>
                </a:tc>
                <a:tc vMerge="1">
                  <a:txBody>
                    <a:bodyPr/>
                    <a:lstStyle/>
                    <a:p>
                      <a:endParaRPr lang="en-US" dirty="0"/>
                    </a:p>
                  </a:txBody>
                  <a:tcPr/>
                </a:tc>
                <a:tc vMerge="1">
                  <a:txBody>
                    <a:bodyPr/>
                    <a:lstStyle/>
                    <a:p>
                      <a:endParaRPr lang="en-US" dirty="0"/>
                    </a:p>
                  </a:txBody>
                  <a:tcPr/>
                </a:tc>
                <a:tc vMerge="1">
                  <a:txBody>
                    <a:bodyPr/>
                    <a:lstStyle/>
                    <a:p>
                      <a:endParaRPr lang="en-US" dirty="0"/>
                    </a:p>
                  </a:txBody>
                  <a:tcPr/>
                </a:tc>
                <a:tc vMerge="1">
                  <a:txBody>
                    <a:bodyPr/>
                    <a:lstStyle/>
                    <a:p>
                      <a:endParaRPr lang="en-US" dirty="0"/>
                    </a:p>
                  </a:txBody>
                  <a:tcPr/>
                </a:tc>
                <a:tc>
                  <a:txBody>
                    <a:bodyPr/>
                    <a:lstStyle/>
                    <a:p>
                      <a:endParaRPr lang="en-US" b="1" dirty="0">
                        <a:solidFill>
                          <a:schemeClr val="bg1"/>
                        </a:solidFill>
                      </a:endParaRPr>
                    </a:p>
                  </a:txBody>
                  <a:tcPr/>
                </a:tc>
                <a:tc>
                  <a:txBody>
                    <a:bodyPr/>
                    <a:lstStyle/>
                    <a:p>
                      <a:endParaRPr lang="en-US" b="1" dirty="0">
                        <a:solidFill>
                          <a:schemeClr val="bg1"/>
                        </a:solidFill>
                      </a:endParaRPr>
                    </a:p>
                  </a:txBody>
                  <a:tcPr/>
                </a:tc>
                <a:tc>
                  <a:txBody>
                    <a:bodyPr/>
                    <a:lstStyle/>
                    <a:p>
                      <a:endParaRPr lang="en-US" b="1" dirty="0">
                        <a:solidFill>
                          <a:schemeClr val="bg1"/>
                        </a:solidFill>
                      </a:endParaRPr>
                    </a:p>
                  </a:txBody>
                  <a:tcPr/>
                </a:tc>
              </a:tr>
              <a:tr h="370840">
                <a:tc>
                  <a:txBody>
                    <a:bodyPr/>
                    <a:lstStyle/>
                    <a:p>
                      <a:pPr algn="ctr"/>
                      <a:r>
                        <a:rPr lang="en-US" sz="3200" b="1" dirty="0" smtClean="0">
                          <a:solidFill>
                            <a:schemeClr val="bg1"/>
                          </a:solidFill>
                        </a:rPr>
                        <a:t>10</a:t>
                      </a:r>
                      <a:endParaRPr lang="en-US" sz="3200" b="1" dirty="0">
                        <a:solidFill>
                          <a:schemeClr val="bg1"/>
                        </a:solidFill>
                      </a:endParaRPr>
                    </a:p>
                  </a:txBody>
                  <a:tcPr/>
                </a:tc>
                <a:tc>
                  <a:txBody>
                    <a:bodyPr/>
                    <a:lstStyle/>
                    <a:p>
                      <a:pPr algn="ctr"/>
                      <a:r>
                        <a:rPr lang="en-US" sz="3200" b="1" dirty="0" smtClean="0">
                          <a:solidFill>
                            <a:schemeClr val="bg1"/>
                          </a:solidFill>
                        </a:rPr>
                        <a:t>11</a:t>
                      </a:r>
                      <a:endParaRPr lang="en-US" sz="3200" b="1" dirty="0">
                        <a:solidFill>
                          <a:schemeClr val="bg1"/>
                        </a:solidFill>
                      </a:endParaRPr>
                    </a:p>
                  </a:txBody>
                  <a:tcPr/>
                </a:tc>
                <a:tc>
                  <a:txBody>
                    <a:bodyPr/>
                    <a:lstStyle/>
                    <a:p>
                      <a:pPr algn="ctr"/>
                      <a:r>
                        <a:rPr lang="en-US" sz="3200" b="1" dirty="0" smtClean="0">
                          <a:solidFill>
                            <a:schemeClr val="bg1"/>
                          </a:solidFill>
                        </a:rPr>
                        <a:t>4</a:t>
                      </a:r>
                      <a:endParaRPr lang="en-US" sz="3200" b="1" dirty="0">
                        <a:solidFill>
                          <a:schemeClr val="bg1"/>
                        </a:solidFill>
                      </a:endParaRPr>
                    </a:p>
                  </a:txBody>
                  <a:tcPr/>
                </a:tc>
                <a:tc>
                  <a:txBody>
                    <a:bodyPr/>
                    <a:lstStyle/>
                    <a:p>
                      <a:pPr algn="ctr"/>
                      <a:r>
                        <a:rPr lang="en-US" sz="3200" b="1" dirty="0" smtClean="0">
                          <a:solidFill>
                            <a:schemeClr val="bg1"/>
                          </a:solidFill>
                        </a:rPr>
                        <a:t>X</a:t>
                      </a:r>
                      <a:endParaRPr lang="en-US" sz="3200" b="1" dirty="0">
                        <a:solidFill>
                          <a:schemeClr val="bg1"/>
                        </a:solidFill>
                      </a:endParaRPr>
                    </a:p>
                  </a:txBody>
                  <a:tcPr/>
                </a:tc>
                <a:tc>
                  <a:txBody>
                    <a:bodyPr/>
                    <a:lstStyle/>
                    <a:p>
                      <a:pPr algn="ctr"/>
                      <a:r>
                        <a:rPr lang="en-US" sz="3200" b="1" dirty="0" smtClean="0">
                          <a:solidFill>
                            <a:schemeClr val="bg1"/>
                          </a:solidFill>
                        </a:rPr>
                        <a:t>X</a:t>
                      </a:r>
                      <a:endParaRPr lang="en-US" sz="3200" b="1" dirty="0">
                        <a:solidFill>
                          <a:schemeClr val="bg1"/>
                        </a:solidFill>
                      </a:endParaRPr>
                    </a:p>
                  </a:txBody>
                  <a:tcPr/>
                </a:tc>
                <a:tc>
                  <a:txBody>
                    <a:bodyPr/>
                    <a:lstStyle/>
                    <a:p>
                      <a:pPr algn="ctr"/>
                      <a:r>
                        <a:rPr lang="en-US" sz="2800" b="1" dirty="0" smtClean="0">
                          <a:solidFill>
                            <a:schemeClr val="bg1"/>
                          </a:solidFill>
                        </a:rPr>
                        <a:t>X</a:t>
                      </a:r>
                      <a:endParaRPr lang="en-US" sz="2800" b="1" dirty="0">
                        <a:solidFill>
                          <a:schemeClr val="bg1"/>
                        </a:solidFill>
                      </a:endParaRPr>
                    </a:p>
                  </a:txBody>
                  <a:tcPr/>
                </a:tc>
                <a:tc>
                  <a:txBody>
                    <a:bodyPr/>
                    <a:lstStyle/>
                    <a:p>
                      <a:pPr algn="ctr"/>
                      <a:r>
                        <a:rPr lang="en-US" sz="2800" b="1" dirty="0" smtClean="0">
                          <a:solidFill>
                            <a:schemeClr val="bg1"/>
                          </a:solidFill>
                        </a:rPr>
                        <a:t>X</a:t>
                      </a:r>
                      <a:endParaRPr lang="en-US" sz="2800" b="1" dirty="0">
                        <a:solidFill>
                          <a:schemeClr val="bg1"/>
                        </a:solidFill>
                      </a:endParaRPr>
                    </a:p>
                  </a:txBody>
                  <a:tcPr/>
                </a:tc>
                <a:tc>
                  <a:txBody>
                    <a:bodyPr/>
                    <a:lstStyle/>
                    <a:p>
                      <a:pPr algn="ctr"/>
                      <a:r>
                        <a:rPr lang="en-US" sz="2800" b="1" dirty="0" smtClean="0">
                          <a:solidFill>
                            <a:schemeClr val="bg1"/>
                          </a:solidFill>
                        </a:rPr>
                        <a:t>X</a:t>
                      </a:r>
                      <a:endParaRPr lang="en-US" sz="2800" b="1" dirty="0">
                        <a:solidFill>
                          <a:schemeClr val="bg1"/>
                        </a:solidFill>
                      </a:endParaRPr>
                    </a:p>
                  </a:txBody>
                  <a:tcPr/>
                </a:tc>
              </a:tr>
            </a:tbl>
          </a:graphicData>
        </a:graphic>
      </p:graphicFrame>
      <p:pic>
        <p:nvPicPr>
          <p:cNvPr id="9" name="Picture 8"/>
          <p:cNvPicPr>
            <a:picLocks noChangeAspect="1"/>
          </p:cNvPicPr>
          <p:nvPr/>
        </p:nvPicPr>
        <p:blipFill>
          <a:blip r:embed="rId2"/>
          <a:stretch>
            <a:fillRect/>
          </a:stretch>
        </p:blipFill>
        <p:spPr>
          <a:xfrm>
            <a:off x="716008" y="2574169"/>
            <a:ext cx="1042309" cy="1042309"/>
          </a:xfrm>
          <a:prstGeom prst="rect">
            <a:avLst/>
          </a:prstGeom>
        </p:spPr>
      </p:pic>
      <p:pic>
        <p:nvPicPr>
          <p:cNvPr id="18" name="Picture 17"/>
          <p:cNvPicPr>
            <a:picLocks noChangeAspect="1"/>
          </p:cNvPicPr>
          <p:nvPr/>
        </p:nvPicPr>
        <p:blipFill>
          <a:blip r:embed="rId3"/>
          <a:stretch>
            <a:fillRect/>
          </a:stretch>
        </p:blipFill>
        <p:spPr>
          <a:xfrm>
            <a:off x="3038324" y="2581882"/>
            <a:ext cx="1037771" cy="1037771"/>
          </a:xfrm>
          <a:prstGeom prst="rect">
            <a:avLst/>
          </a:prstGeom>
        </p:spPr>
      </p:pic>
      <p:pic>
        <p:nvPicPr>
          <p:cNvPr id="19" name="Picture 18"/>
          <p:cNvPicPr>
            <a:picLocks noChangeAspect="1"/>
          </p:cNvPicPr>
          <p:nvPr/>
        </p:nvPicPr>
        <p:blipFill>
          <a:blip r:embed="rId4"/>
          <a:stretch>
            <a:fillRect/>
          </a:stretch>
        </p:blipFill>
        <p:spPr>
          <a:xfrm>
            <a:off x="4171650" y="2578707"/>
            <a:ext cx="956731" cy="1040946"/>
          </a:xfrm>
          <a:prstGeom prst="rect">
            <a:avLst/>
          </a:prstGeom>
        </p:spPr>
      </p:pic>
      <p:pic>
        <p:nvPicPr>
          <p:cNvPr id="20" name="Picture 19"/>
          <p:cNvPicPr>
            <a:picLocks noChangeAspect="1"/>
          </p:cNvPicPr>
          <p:nvPr/>
        </p:nvPicPr>
        <p:blipFill>
          <a:blip r:embed="rId5"/>
          <a:stretch>
            <a:fillRect/>
          </a:stretch>
        </p:blipFill>
        <p:spPr>
          <a:xfrm>
            <a:off x="1880809" y="2570240"/>
            <a:ext cx="1046238" cy="1046238"/>
          </a:xfrm>
          <a:prstGeom prst="rect">
            <a:avLst/>
          </a:prstGeom>
        </p:spPr>
      </p:pic>
      <p:pic>
        <p:nvPicPr>
          <p:cNvPr id="21" name="Picture 20"/>
          <p:cNvPicPr>
            <a:picLocks noChangeAspect="1"/>
          </p:cNvPicPr>
          <p:nvPr/>
        </p:nvPicPr>
        <p:blipFill>
          <a:blip r:embed="rId6"/>
          <a:stretch>
            <a:fillRect/>
          </a:stretch>
        </p:blipFill>
        <p:spPr>
          <a:xfrm>
            <a:off x="5256591" y="2580672"/>
            <a:ext cx="1038981" cy="1038981"/>
          </a:xfrm>
          <a:prstGeom prst="rect">
            <a:avLst/>
          </a:prstGeom>
        </p:spPr>
      </p:pic>
      <p:pic>
        <p:nvPicPr>
          <p:cNvPr id="22" name="Picture 21"/>
          <p:cNvPicPr>
            <a:picLocks noChangeAspect="1"/>
          </p:cNvPicPr>
          <p:nvPr/>
        </p:nvPicPr>
        <p:blipFill>
          <a:blip r:embed="rId7"/>
          <a:stretch>
            <a:fillRect/>
          </a:stretch>
        </p:blipFill>
        <p:spPr>
          <a:xfrm>
            <a:off x="7027332" y="2914712"/>
            <a:ext cx="701766" cy="701766"/>
          </a:xfrm>
          <a:prstGeom prst="rect">
            <a:avLst/>
          </a:prstGeom>
        </p:spPr>
      </p:pic>
      <p:pic>
        <p:nvPicPr>
          <p:cNvPr id="23" name="Picture 22"/>
          <p:cNvPicPr>
            <a:picLocks noChangeAspect="1"/>
          </p:cNvPicPr>
          <p:nvPr/>
        </p:nvPicPr>
        <p:blipFill>
          <a:blip r:embed="rId2"/>
          <a:stretch>
            <a:fillRect/>
          </a:stretch>
        </p:blipFill>
        <p:spPr>
          <a:xfrm>
            <a:off x="6366931" y="2992362"/>
            <a:ext cx="624116" cy="624116"/>
          </a:xfrm>
          <a:prstGeom prst="rect">
            <a:avLst/>
          </a:prstGeom>
        </p:spPr>
      </p:pic>
      <p:pic>
        <p:nvPicPr>
          <p:cNvPr id="24" name="Picture 23"/>
          <p:cNvPicPr>
            <a:picLocks noChangeAspect="1"/>
          </p:cNvPicPr>
          <p:nvPr/>
        </p:nvPicPr>
        <p:blipFill>
          <a:blip r:embed="rId6"/>
          <a:stretch>
            <a:fillRect/>
          </a:stretch>
        </p:blipFill>
        <p:spPr>
          <a:xfrm>
            <a:off x="7789573" y="2992362"/>
            <a:ext cx="639387" cy="639387"/>
          </a:xfrm>
          <a:prstGeom prst="rect">
            <a:avLst/>
          </a:prstGeom>
        </p:spPr>
      </p:pic>
    </p:spTree>
    <p:extLst>
      <p:ext uri="{BB962C8B-B14F-4D97-AF65-F5344CB8AC3E}">
        <p14:creationId xmlns:p14="http://schemas.microsoft.com/office/powerpoint/2010/main" val="138837982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289323" y="15834"/>
            <a:ext cx="7683914" cy="1378644"/>
          </a:xfrm>
        </p:spPr>
        <p:txBody>
          <a:bodyPr/>
          <a:lstStyle/>
          <a:p>
            <a:r>
              <a:rPr lang="en-US" dirty="0" smtClean="0"/>
              <a:t>demo</a:t>
            </a:r>
            <a:endParaRPr lang="en-US" dirty="0"/>
          </a:p>
        </p:txBody>
      </p:sp>
      <p:sp>
        <p:nvSpPr>
          <p:cNvPr id="3" name="Title 2"/>
          <p:cNvSpPr>
            <a:spLocks noGrp="1"/>
          </p:cNvSpPr>
          <p:nvPr>
            <p:ph type="ctrTitle"/>
          </p:nvPr>
        </p:nvSpPr>
        <p:spPr/>
        <p:txBody>
          <a:bodyPr/>
          <a:lstStyle/>
          <a:p>
            <a:r>
              <a:rPr lang="en-US" sz="6000" dirty="0" smtClean="0"/>
              <a:t>Local Storage</a:t>
            </a:r>
            <a:endParaRPr lang="en-US" sz="6000" dirty="0"/>
          </a:p>
        </p:txBody>
      </p:sp>
      <p:sp>
        <p:nvSpPr>
          <p:cNvPr id="4" name="Subtitle 3"/>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247781012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727662" y="438161"/>
            <a:ext cx="7683913" cy="1523497"/>
          </a:xfrm>
        </p:spPr>
        <p:txBody>
          <a:bodyPr/>
          <a:lstStyle/>
          <a:p>
            <a:r>
              <a:rPr lang="en-US" dirty="0" smtClean="0"/>
              <a:t>Drag and Drop*</a:t>
            </a:r>
            <a:endParaRPr lang="en-US" dirty="0"/>
          </a:p>
        </p:txBody>
      </p:sp>
      <p:sp>
        <p:nvSpPr>
          <p:cNvPr id="5" name="Subtitle 4"/>
          <p:cNvSpPr>
            <a:spLocks noGrp="1"/>
          </p:cNvSpPr>
          <p:nvPr>
            <p:ph type="subTitle" idx="1"/>
          </p:nvPr>
        </p:nvSpPr>
        <p:spPr>
          <a:xfrm>
            <a:off x="727662" y="1730030"/>
            <a:ext cx="7683914" cy="463255"/>
          </a:xfrm>
        </p:spPr>
        <p:txBody>
          <a:bodyPr/>
          <a:lstStyle/>
          <a:p>
            <a:r>
              <a:rPr lang="en-US" dirty="0" smtClean="0">
                <a:solidFill>
                  <a:schemeClr val="tx2"/>
                </a:solidFill>
              </a:rPr>
              <a:t>*Because if you can’t drag it, it sucks.</a:t>
            </a:r>
            <a:endParaRPr lang="en-US" dirty="0">
              <a:solidFill>
                <a:schemeClr val="tx2"/>
              </a:solidFill>
            </a:endParaRPr>
          </a:p>
        </p:txBody>
      </p:sp>
    </p:spTree>
    <p:extLst>
      <p:ext uri="{BB962C8B-B14F-4D97-AF65-F5344CB8AC3E}">
        <p14:creationId xmlns:p14="http://schemas.microsoft.com/office/powerpoint/2010/main" val="1499649105"/>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89436" y="228602"/>
            <a:ext cx="8363938" cy="564257"/>
          </a:xfrm>
        </p:spPr>
        <p:txBody>
          <a:bodyPr/>
          <a:lstStyle/>
          <a:p>
            <a:r>
              <a:rPr lang="en-US" sz="4000" dirty="0" smtClean="0">
                <a:solidFill>
                  <a:schemeClr val="bg1">
                    <a:alpha val="99000"/>
                  </a:schemeClr>
                </a:solidFill>
              </a:rPr>
              <a:t>Using Drag and Drop</a:t>
            </a:r>
            <a:endParaRPr lang="en-US" sz="4000" dirty="0">
              <a:solidFill>
                <a:schemeClr val="bg1">
                  <a:alpha val="99000"/>
                </a:schemeClr>
              </a:solidFill>
            </a:endParaRPr>
          </a:p>
        </p:txBody>
      </p:sp>
      <p:sp>
        <p:nvSpPr>
          <p:cNvPr id="13" name="Rectangle 12"/>
          <p:cNvSpPr/>
          <p:nvPr/>
        </p:nvSpPr>
        <p:spPr>
          <a:xfrm>
            <a:off x="983161" y="2704506"/>
            <a:ext cx="7177677" cy="1446550"/>
          </a:xfrm>
          <a:prstGeom prst="rect">
            <a:avLst/>
          </a:prstGeom>
        </p:spPr>
        <p:txBody>
          <a:bodyPr wrap="square">
            <a:spAutoFit/>
          </a:bodyPr>
          <a:lstStyle/>
          <a:p>
            <a:pPr marL="742950" indent="-742950" algn="ctr">
              <a:buFont typeface="+mj-lt"/>
              <a:buAutoNum type="arabicPeriod"/>
            </a:pPr>
            <a:r>
              <a:rPr lang="en-US" sz="4400" dirty="0" smtClean="0">
                <a:solidFill>
                  <a:schemeClr val="bg1"/>
                </a:solidFill>
              </a:rPr>
              <a:t>Make it </a:t>
            </a:r>
            <a:r>
              <a:rPr lang="en-US" sz="4400" dirty="0" err="1" smtClean="0">
                <a:solidFill>
                  <a:schemeClr val="bg1"/>
                </a:solidFill>
              </a:rPr>
              <a:t>draggable</a:t>
            </a:r>
            <a:endParaRPr lang="en-US" sz="4400" dirty="0" smtClean="0">
              <a:solidFill>
                <a:schemeClr val="bg1"/>
              </a:solidFill>
            </a:endParaRPr>
          </a:p>
          <a:p>
            <a:pPr marL="742950" indent="-742950" algn="ctr">
              <a:buFont typeface="+mj-lt"/>
              <a:buAutoNum type="arabicPeriod"/>
            </a:pPr>
            <a:r>
              <a:rPr lang="en-US" sz="4400" dirty="0" smtClean="0">
                <a:solidFill>
                  <a:schemeClr val="bg1"/>
                </a:solidFill>
              </a:rPr>
              <a:t>Implement the events</a:t>
            </a:r>
            <a:endParaRPr lang="en-US" sz="4400" dirty="0">
              <a:solidFill>
                <a:schemeClr val="bg1"/>
              </a:solidFill>
            </a:endParaRPr>
          </a:p>
        </p:txBody>
      </p:sp>
    </p:spTree>
    <p:extLst>
      <p:ext uri="{BB962C8B-B14F-4D97-AF65-F5344CB8AC3E}">
        <p14:creationId xmlns:p14="http://schemas.microsoft.com/office/powerpoint/2010/main" val="1425203157"/>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fade">
                                      <p:cBhvr>
                                        <p:cTn id="7" dur="500"/>
                                        <p:tgtEl>
                                          <p:spTgt spid="13">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3">
                                            <p:txEl>
                                              <p:pRg st="1" end="1"/>
                                            </p:txEl>
                                          </p:spTgt>
                                        </p:tgtEl>
                                        <p:attrNameLst>
                                          <p:attrName>style.visibility</p:attrName>
                                        </p:attrNameLst>
                                      </p:cBhvr>
                                      <p:to>
                                        <p:strVal val="visible"/>
                                      </p:to>
                                    </p:set>
                                    <p:animEffect transition="in" filter="fade">
                                      <p:cBhvr>
                                        <p:cTn id="11" dur="500"/>
                                        <p:tgtEl>
                                          <p:spTgt spid="1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89436" y="228602"/>
            <a:ext cx="8363938" cy="564257"/>
          </a:xfrm>
        </p:spPr>
        <p:txBody>
          <a:bodyPr/>
          <a:lstStyle/>
          <a:p>
            <a:r>
              <a:rPr lang="en-US" sz="4000" dirty="0" smtClean="0">
                <a:solidFill>
                  <a:srgbClr val="000000">
                    <a:alpha val="99000"/>
                  </a:srgbClr>
                </a:solidFill>
              </a:rPr>
              <a:t>Using Drag and Drop</a:t>
            </a:r>
            <a:endParaRPr lang="en-US" sz="4000" dirty="0">
              <a:solidFill>
                <a:srgbClr val="000000">
                  <a:alpha val="99000"/>
                </a:srgbClr>
              </a:solidFill>
            </a:endParaRPr>
          </a:p>
        </p:txBody>
      </p:sp>
      <p:sp>
        <p:nvSpPr>
          <p:cNvPr id="2" name="Text Placeholder 1"/>
          <p:cNvSpPr>
            <a:spLocks noGrp="1"/>
          </p:cNvSpPr>
          <p:nvPr>
            <p:ph type="body" sz="quarter" idx="10"/>
          </p:nvPr>
        </p:nvSpPr>
        <p:spPr>
          <a:xfrm>
            <a:off x="2831327" y="2504486"/>
            <a:ext cx="3488499" cy="4179606"/>
          </a:xfrm>
        </p:spPr>
        <p:txBody>
          <a:bodyPr/>
          <a:lstStyle/>
          <a:p>
            <a:pPr marL="0" indent="0" algn="ctr">
              <a:buNone/>
            </a:pPr>
            <a:r>
              <a:rPr lang="en-US" sz="2800" b="1" dirty="0" err="1" smtClean="0">
                <a:solidFill>
                  <a:schemeClr val="bg1"/>
                </a:solidFill>
              </a:rPr>
              <a:t>DnD</a:t>
            </a:r>
            <a:r>
              <a:rPr lang="en-US" sz="2800" b="1" dirty="0" smtClean="0">
                <a:solidFill>
                  <a:schemeClr val="bg1"/>
                </a:solidFill>
              </a:rPr>
              <a:t> Events</a:t>
            </a:r>
          </a:p>
          <a:p>
            <a:pPr marL="0" indent="0" algn="ctr">
              <a:buNone/>
            </a:pPr>
            <a:endParaRPr lang="en-US" sz="2800" b="1" dirty="0" smtClean="0">
              <a:solidFill>
                <a:schemeClr val="bg1"/>
              </a:solidFill>
            </a:endParaRPr>
          </a:p>
          <a:p>
            <a:pPr marL="514350" indent="-514350">
              <a:buFont typeface="+mj-lt"/>
              <a:buAutoNum type="arabicPeriod"/>
            </a:pPr>
            <a:r>
              <a:rPr lang="en-US" sz="2800" dirty="0" err="1" smtClean="0">
                <a:solidFill>
                  <a:schemeClr val="bg1"/>
                </a:solidFill>
              </a:rPr>
              <a:t>dragstart</a:t>
            </a:r>
            <a:endParaRPr lang="en-US" sz="2800" dirty="0">
              <a:solidFill>
                <a:schemeClr val="bg1"/>
              </a:solidFill>
            </a:endParaRPr>
          </a:p>
          <a:p>
            <a:pPr marL="514350" indent="-514350">
              <a:buFont typeface="+mj-lt"/>
              <a:buAutoNum type="arabicPeriod"/>
            </a:pPr>
            <a:r>
              <a:rPr lang="en-US" sz="2800" dirty="0" err="1">
                <a:solidFill>
                  <a:schemeClr val="bg1"/>
                </a:solidFill>
              </a:rPr>
              <a:t>dragenter</a:t>
            </a:r>
            <a:endParaRPr lang="en-US" sz="2800" dirty="0">
              <a:solidFill>
                <a:schemeClr val="bg1"/>
              </a:solidFill>
            </a:endParaRPr>
          </a:p>
          <a:p>
            <a:pPr marL="514350" indent="-514350">
              <a:buFont typeface="+mj-lt"/>
              <a:buAutoNum type="arabicPeriod"/>
            </a:pPr>
            <a:r>
              <a:rPr lang="en-US" sz="2800" dirty="0" err="1">
                <a:solidFill>
                  <a:schemeClr val="bg1"/>
                </a:solidFill>
              </a:rPr>
              <a:t>dragover</a:t>
            </a:r>
            <a:endParaRPr lang="en-US" sz="2800" dirty="0">
              <a:solidFill>
                <a:schemeClr val="bg1"/>
              </a:solidFill>
            </a:endParaRPr>
          </a:p>
          <a:p>
            <a:pPr marL="514350" indent="-514350">
              <a:buFont typeface="+mj-lt"/>
              <a:buAutoNum type="arabicPeriod"/>
            </a:pPr>
            <a:r>
              <a:rPr lang="en-US" sz="2800" dirty="0" err="1">
                <a:solidFill>
                  <a:schemeClr val="bg1"/>
                </a:solidFill>
              </a:rPr>
              <a:t>dragleave</a:t>
            </a:r>
            <a:endParaRPr lang="en-US" sz="2800" dirty="0">
              <a:solidFill>
                <a:schemeClr val="bg1"/>
              </a:solidFill>
            </a:endParaRPr>
          </a:p>
          <a:p>
            <a:pPr marL="514350" indent="-514350">
              <a:buFont typeface="+mj-lt"/>
              <a:buAutoNum type="arabicPeriod"/>
            </a:pPr>
            <a:r>
              <a:rPr lang="en-US" sz="2800" dirty="0" err="1">
                <a:solidFill>
                  <a:schemeClr val="bg1"/>
                </a:solidFill>
              </a:rPr>
              <a:t>dragdrop</a:t>
            </a:r>
            <a:endParaRPr lang="en-US" sz="2800" dirty="0">
              <a:solidFill>
                <a:schemeClr val="bg1"/>
              </a:solidFill>
            </a:endParaRPr>
          </a:p>
          <a:p>
            <a:pPr marL="514350" indent="-514350">
              <a:buFont typeface="+mj-lt"/>
              <a:buAutoNum type="arabicPeriod"/>
            </a:pPr>
            <a:r>
              <a:rPr lang="en-US" sz="2800" dirty="0" err="1">
                <a:solidFill>
                  <a:schemeClr val="bg1"/>
                </a:solidFill>
              </a:rPr>
              <a:t>dragend</a:t>
            </a:r>
            <a:endParaRPr lang="en-US" sz="2800" dirty="0">
              <a:solidFill>
                <a:schemeClr val="bg1"/>
              </a:solidFill>
            </a:endParaRPr>
          </a:p>
          <a:p>
            <a:pPr algn="ctr"/>
            <a:endParaRPr lang="en-US" sz="2800" dirty="0">
              <a:solidFill>
                <a:schemeClr val="bg1"/>
              </a:solidFill>
            </a:endParaRPr>
          </a:p>
        </p:txBody>
      </p:sp>
      <p:sp>
        <p:nvSpPr>
          <p:cNvPr id="14" name="Rectangle 13"/>
          <p:cNvSpPr/>
          <p:nvPr/>
        </p:nvSpPr>
        <p:spPr>
          <a:xfrm>
            <a:off x="1784734" y="1482657"/>
            <a:ext cx="5552500" cy="523220"/>
          </a:xfrm>
          <a:prstGeom prst="rect">
            <a:avLst/>
          </a:prstGeom>
        </p:spPr>
        <p:txBody>
          <a:bodyPr wrap="square">
            <a:spAutoFit/>
          </a:bodyPr>
          <a:lstStyle/>
          <a:p>
            <a:pPr algn="ctr"/>
            <a:r>
              <a:rPr lang="en-US" sz="2800" dirty="0" smtClean="0">
                <a:solidFill>
                  <a:schemeClr val="bg1"/>
                </a:solidFill>
              </a:rPr>
              <a:t>&lt; li </a:t>
            </a:r>
            <a:r>
              <a:rPr lang="en-US" sz="2800" dirty="0" err="1" smtClean="0">
                <a:solidFill>
                  <a:schemeClr val="bg1"/>
                </a:solidFill>
              </a:rPr>
              <a:t>draggable</a:t>
            </a:r>
            <a:r>
              <a:rPr lang="en-US" sz="2800" dirty="0">
                <a:solidFill>
                  <a:schemeClr val="bg1"/>
                </a:solidFill>
              </a:rPr>
              <a:t>="</a:t>
            </a:r>
            <a:r>
              <a:rPr lang="en-US" sz="2800" dirty="0" smtClean="0">
                <a:solidFill>
                  <a:schemeClr val="accent2"/>
                </a:solidFill>
              </a:rPr>
              <a:t>true</a:t>
            </a:r>
            <a:r>
              <a:rPr lang="en-US" sz="2800" dirty="0" smtClean="0">
                <a:solidFill>
                  <a:schemeClr val="bg1"/>
                </a:solidFill>
              </a:rPr>
              <a:t>“&gt;</a:t>
            </a:r>
            <a:endParaRPr lang="en-US" sz="2800" dirty="0">
              <a:solidFill>
                <a:schemeClr val="bg1"/>
              </a:solidFill>
            </a:endParaRPr>
          </a:p>
        </p:txBody>
      </p:sp>
    </p:spTree>
    <p:extLst>
      <p:ext uri="{BB962C8B-B14F-4D97-AF65-F5344CB8AC3E}">
        <p14:creationId xmlns:p14="http://schemas.microsoft.com/office/powerpoint/2010/main" val="2978115870"/>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fade">
                                      <p:cBhvr>
                                        <p:cTn id="7" dur="500"/>
                                        <p:tgtEl>
                                          <p:spTgt spid="2">
                                            <p:txEl>
                                              <p:pRg st="2" end="2"/>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animEffect transition="in" filter="fade">
                                      <p:cBhvr>
                                        <p:cTn id="11" dur="500"/>
                                        <p:tgtEl>
                                          <p:spTgt spid="2">
                                            <p:txEl>
                                              <p:pRg st="3" end="3"/>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animEffect transition="in" filter="fade">
                                      <p:cBhvr>
                                        <p:cTn id="15" dur="500"/>
                                        <p:tgtEl>
                                          <p:spTgt spid="2">
                                            <p:txEl>
                                              <p:pRg st="4" end="4"/>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animEffect transition="in" filter="fade">
                                      <p:cBhvr>
                                        <p:cTn id="19" dur="500"/>
                                        <p:tgtEl>
                                          <p:spTgt spid="2">
                                            <p:txEl>
                                              <p:pRg st="5" end="5"/>
                                            </p:txEl>
                                          </p:spTgt>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animEffect transition="in" filter="fade">
                                      <p:cBhvr>
                                        <p:cTn id="23" dur="500"/>
                                        <p:tgtEl>
                                          <p:spTgt spid="2">
                                            <p:txEl>
                                              <p:pRg st="6" end="6"/>
                                            </p:txEl>
                                          </p:spTgt>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2">
                                            <p:txEl>
                                              <p:pRg st="7" end="7"/>
                                            </p:txEl>
                                          </p:spTgt>
                                        </p:tgtEl>
                                        <p:attrNameLst>
                                          <p:attrName>style.visibility</p:attrName>
                                        </p:attrNameLst>
                                      </p:cBhvr>
                                      <p:to>
                                        <p:strVal val="visible"/>
                                      </p:to>
                                    </p:set>
                                    <p:animEffect transition="in" filter="fade">
                                      <p:cBhvr>
                                        <p:cTn id="27" dur="500"/>
                                        <p:tgtEl>
                                          <p:spTgt spid="2">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89436" y="228602"/>
            <a:ext cx="8363938" cy="564257"/>
          </a:xfrm>
        </p:spPr>
        <p:txBody>
          <a:bodyPr/>
          <a:lstStyle/>
          <a:p>
            <a:r>
              <a:rPr lang="en-US" sz="4000" dirty="0" smtClean="0">
                <a:solidFill>
                  <a:srgbClr val="000000">
                    <a:alpha val="99000"/>
                  </a:srgbClr>
                </a:solidFill>
              </a:rPr>
              <a:t>Using Drag and Drop</a:t>
            </a:r>
            <a:endParaRPr lang="en-US" sz="4000" dirty="0">
              <a:solidFill>
                <a:srgbClr val="000000">
                  <a:alpha val="99000"/>
                </a:srgbClr>
              </a:solidFill>
            </a:endParaRPr>
          </a:p>
        </p:txBody>
      </p:sp>
      <p:sp>
        <p:nvSpPr>
          <p:cNvPr id="3" name="Rounded Rectangle 2"/>
          <p:cNvSpPr/>
          <p:nvPr/>
        </p:nvSpPr>
        <p:spPr bwMode="auto">
          <a:xfrm>
            <a:off x="2634869" y="2603395"/>
            <a:ext cx="3855903" cy="462710"/>
          </a:xfrm>
          <a:prstGeom prst="roundRect">
            <a:avLst/>
          </a:prstGeom>
          <a:gradFill>
            <a:gsLst>
              <a:gs pos="0">
                <a:schemeClr val="tx2">
                  <a:lumMod val="40000"/>
                  <a:lumOff val="60000"/>
                </a:schemeClr>
              </a:gs>
              <a:gs pos="80000">
                <a:schemeClr val="tx2"/>
              </a:gs>
              <a:gs pos="100000">
                <a:schemeClr val="tx2"/>
              </a:gs>
            </a:gsLst>
          </a:gradFill>
          <a:ln>
            <a:solidFill>
              <a:schemeClr val="tx2"/>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200" dirty="0" err="1" smtClean="0">
                <a:solidFill>
                  <a:schemeClr val="tx1">
                    <a:alpha val="99000"/>
                  </a:schemeClr>
                </a:solidFill>
              </a:rPr>
              <a:t>Draggable</a:t>
            </a:r>
            <a:r>
              <a:rPr lang="en-US" sz="2200" dirty="0" smtClean="0">
                <a:solidFill>
                  <a:schemeClr val="tx1">
                    <a:alpha val="99000"/>
                  </a:schemeClr>
                </a:solidFill>
              </a:rPr>
              <a:t> Element</a:t>
            </a:r>
          </a:p>
        </p:txBody>
      </p:sp>
      <p:sp>
        <p:nvSpPr>
          <p:cNvPr id="6" name="Rounded Rectangle 5"/>
          <p:cNvSpPr/>
          <p:nvPr/>
        </p:nvSpPr>
        <p:spPr bwMode="auto">
          <a:xfrm>
            <a:off x="2644048" y="3824423"/>
            <a:ext cx="3855903" cy="462710"/>
          </a:xfrm>
          <a:prstGeom prst="roundRect">
            <a:avLst/>
          </a:prstGeom>
          <a:gradFill>
            <a:gsLst>
              <a:gs pos="0">
                <a:schemeClr val="tx2">
                  <a:lumMod val="40000"/>
                  <a:lumOff val="60000"/>
                </a:schemeClr>
              </a:gs>
              <a:gs pos="80000">
                <a:schemeClr val="tx2"/>
              </a:gs>
              <a:gs pos="100000">
                <a:schemeClr val="tx2"/>
              </a:gs>
            </a:gsLst>
          </a:gradFill>
          <a:ln>
            <a:solidFill>
              <a:schemeClr val="tx2"/>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200" dirty="0" err="1" smtClean="0">
                <a:solidFill>
                  <a:schemeClr val="tx1">
                    <a:alpha val="99000"/>
                  </a:schemeClr>
                </a:solidFill>
              </a:rPr>
              <a:t>Draggable</a:t>
            </a:r>
            <a:r>
              <a:rPr lang="en-US" sz="2200" dirty="0" smtClean="0">
                <a:solidFill>
                  <a:schemeClr val="tx1">
                    <a:alpha val="99000"/>
                  </a:schemeClr>
                </a:solidFill>
              </a:rPr>
              <a:t> Element</a:t>
            </a:r>
          </a:p>
        </p:txBody>
      </p:sp>
      <p:cxnSp>
        <p:nvCxnSpPr>
          <p:cNvPr id="8" name="Straight Arrow Connector 7"/>
          <p:cNvCxnSpPr>
            <a:stCxn id="3" idx="2"/>
            <a:endCxn id="6" idx="0"/>
          </p:cNvCxnSpPr>
          <p:nvPr/>
        </p:nvCxnSpPr>
        <p:spPr>
          <a:xfrm>
            <a:off x="4562821" y="3066105"/>
            <a:ext cx="9179" cy="758318"/>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12" name="TextBox 11"/>
          <p:cNvSpPr txBox="1"/>
          <p:nvPr/>
        </p:nvSpPr>
        <p:spPr>
          <a:xfrm>
            <a:off x="4739092" y="3306764"/>
            <a:ext cx="2335576" cy="276999"/>
          </a:xfrm>
          <a:prstGeom prst="rect">
            <a:avLst/>
          </a:prstGeom>
          <a:noFill/>
        </p:spPr>
        <p:txBody>
          <a:bodyPr wrap="square" lIns="0" tIns="0" rIns="0" bIns="0" rtlCol="0">
            <a:spAutoFit/>
          </a:bodyPr>
          <a:lstStyle/>
          <a:p>
            <a:r>
              <a:rPr lang="en-US" dirty="0" err="1" smtClean="0">
                <a:solidFill>
                  <a:schemeClr val="bg1"/>
                </a:solidFill>
              </a:rPr>
              <a:t>dataTrasnfer</a:t>
            </a:r>
            <a:r>
              <a:rPr lang="en-US" dirty="0" smtClean="0">
                <a:solidFill>
                  <a:schemeClr val="bg1"/>
                </a:solidFill>
              </a:rPr>
              <a:t> </a:t>
            </a:r>
            <a:r>
              <a:rPr lang="en-US" dirty="0" smtClean="0">
                <a:solidFill>
                  <a:schemeClr val="bg1"/>
                </a:solidFill>
              </a:rPr>
              <a:t>Object</a:t>
            </a:r>
          </a:p>
        </p:txBody>
      </p:sp>
    </p:spTree>
    <p:extLst>
      <p:ext uri="{BB962C8B-B14F-4D97-AF65-F5344CB8AC3E}">
        <p14:creationId xmlns:p14="http://schemas.microsoft.com/office/powerpoint/2010/main" val="297811587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89436" y="228602"/>
            <a:ext cx="8363938" cy="564257"/>
          </a:xfrm>
        </p:spPr>
        <p:txBody>
          <a:bodyPr/>
          <a:lstStyle/>
          <a:p>
            <a:r>
              <a:rPr lang="en-US" sz="4000" b="0" kern="1200" cap="none" spc="-100" baseline="0" dirty="0" smtClean="0">
                <a:ln w="3175">
                  <a:noFill/>
                </a:ln>
                <a:gradFill flip="none" rotWithShape="1">
                  <a:gsLst>
                    <a:gs pos="0">
                      <a:schemeClr val="tx1"/>
                    </a:gs>
                    <a:gs pos="86000">
                      <a:schemeClr val="tx1"/>
                    </a:gs>
                  </a:gsLst>
                  <a:lin ang="5400000" scaled="0"/>
                  <a:tileRect/>
                </a:gradFill>
                <a:effectLst/>
                <a:latin typeface="+mj-lt"/>
                <a:ea typeface="+mn-ea"/>
                <a:cs typeface="Arial" charset="0"/>
              </a:rPr>
              <a:t>Browser Support for Drag and Drop</a:t>
            </a:r>
            <a:endParaRPr lang="en-US" sz="3600"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3515733698"/>
              </p:ext>
            </p:extLst>
          </p:nvPr>
        </p:nvGraphicFramePr>
        <p:xfrm>
          <a:off x="653147" y="2412276"/>
          <a:ext cx="7836622" cy="1940558"/>
        </p:xfrm>
        <a:graphic>
          <a:graphicData uri="http://schemas.openxmlformats.org/drawingml/2006/table">
            <a:tbl>
              <a:tblPr firstRow="1" bandCol="1">
                <a:tableStyleId>{B301B821-A1FF-4177-AEE7-76D212191A09}</a:tableStyleId>
              </a:tblPr>
              <a:tblGrid>
                <a:gridCol w="1161139"/>
                <a:gridCol w="1185333"/>
                <a:gridCol w="1100667"/>
                <a:gridCol w="1112762"/>
                <a:gridCol w="1124857"/>
                <a:gridCol w="689428"/>
                <a:gridCol w="701524"/>
                <a:gridCol w="760912"/>
              </a:tblGrid>
              <a:tr h="405914">
                <a:tc rowSpan="2">
                  <a:txBody>
                    <a:bodyPr/>
                    <a:lstStyle/>
                    <a:p>
                      <a:endParaRPr lang="en-US" b="1" dirty="0">
                        <a:solidFill>
                          <a:schemeClr val="bg1"/>
                        </a:solidFill>
                      </a:endParaRPr>
                    </a:p>
                  </a:txBody>
                  <a:tcPr/>
                </a:tc>
                <a:tc rowSpan="2">
                  <a:txBody>
                    <a:bodyPr/>
                    <a:lstStyle/>
                    <a:p>
                      <a:endParaRPr lang="en-US" b="1" dirty="0">
                        <a:solidFill>
                          <a:schemeClr val="bg1"/>
                        </a:solidFill>
                      </a:endParaRPr>
                    </a:p>
                  </a:txBody>
                  <a:tcPr/>
                </a:tc>
                <a:tc rowSpan="2">
                  <a:txBody>
                    <a:bodyPr/>
                    <a:lstStyle/>
                    <a:p>
                      <a:endParaRPr lang="en-US" b="1" dirty="0">
                        <a:solidFill>
                          <a:schemeClr val="bg1"/>
                        </a:solidFill>
                      </a:endParaRPr>
                    </a:p>
                  </a:txBody>
                  <a:tcPr/>
                </a:tc>
                <a:tc rowSpan="2">
                  <a:txBody>
                    <a:bodyPr/>
                    <a:lstStyle/>
                    <a:p>
                      <a:endParaRPr lang="en-US" b="1" dirty="0">
                        <a:solidFill>
                          <a:schemeClr val="bg1"/>
                        </a:solidFill>
                      </a:endParaRPr>
                    </a:p>
                  </a:txBody>
                  <a:tcPr/>
                </a:tc>
                <a:tc rowSpan="2">
                  <a:txBody>
                    <a:bodyPr/>
                    <a:lstStyle/>
                    <a:p>
                      <a:endParaRPr lang="en-US" b="1" dirty="0">
                        <a:solidFill>
                          <a:schemeClr val="bg1"/>
                        </a:solidFill>
                      </a:endParaRPr>
                    </a:p>
                  </a:txBody>
                  <a:tcPr/>
                </a:tc>
                <a:tc gridSpan="3">
                  <a:txBody>
                    <a:bodyPr/>
                    <a:lstStyle/>
                    <a:p>
                      <a:pPr algn="ctr"/>
                      <a:r>
                        <a:rPr lang="en-US" b="1" dirty="0" smtClean="0">
                          <a:solidFill>
                            <a:schemeClr val="bg1"/>
                          </a:solidFill>
                        </a:rPr>
                        <a:t>Mobile</a:t>
                      </a:r>
                      <a:endParaRPr lang="en-US" b="1" dirty="0">
                        <a:solidFill>
                          <a:schemeClr val="bg1"/>
                        </a:solidFill>
                      </a:endParaRPr>
                    </a:p>
                  </a:txBody>
                  <a:tcPr/>
                </a:tc>
                <a:tc hMerge="1">
                  <a:txBody>
                    <a:bodyPr/>
                    <a:lstStyle/>
                    <a:p>
                      <a:endParaRPr lang="en-US" dirty="0"/>
                    </a:p>
                  </a:txBody>
                  <a:tcPr/>
                </a:tc>
                <a:tc hMerge="1">
                  <a:txBody>
                    <a:bodyPr/>
                    <a:lstStyle/>
                    <a:p>
                      <a:endParaRPr lang="en-US" dirty="0"/>
                    </a:p>
                  </a:txBody>
                  <a:tcPr/>
                </a:tc>
              </a:tr>
              <a:tr h="955524">
                <a:tc vMerge="1">
                  <a:txBody>
                    <a:bodyPr/>
                    <a:lstStyle/>
                    <a:p>
                      <a:endParaRPr lang="en-US" dirty="0"/>
                    </a:p>
                  </a:txBody>
                  <a:tcPr/>
                </a:tc>
                <a:tc vMerge="1">
                  <a:txBody>
                    <a:bodyPr/>
                    <a:lstStyle/>
                    <a:p>
                      <a:endParaRPr lang="en-US" dirty="0"/>
                    </a:p>
                  </a:txBody>
                  <a:tcPr/>
                </a:tc>
                <a:tc vMerge="1">
                  <a:txBody>
                    <a:bodyPr/>
                    <a:lstStyle/>
                    <a:p>
                      <a:endParaRPr lang="en-US" dirty="0"/>
                    </a:p>
                  </a:txBody>
                  <a:tcPr/>
                </a:tc>
                <a:tc vMerge="1">
                  <a:txBody>
                    <a:bodyPr/>
                    <a:lstStyle/>
                    <a:p>
                      <a:endParaRPr lang="en-US" dirty="0"/>
                    </a:p>
                  </a:txBody>
                  <a:tcPr/>
                </a:tc>
                <a:tc vMerge="1">
                  <a:txBody>
                    <a:bodyPr/>
                    <a:lstStyle/>
                    <a:p>
                      <a:endParaRPr lang="en-US" dirty="0"/>
                    </a:p>
                  </a:txBody>
                  <a:tcPr/>
                </a:tc>
                <a:tc>
                  <a:txBody>
                    <a:bodyPr/>
                    <a:lstStyle/>
                    <a:p>
                      <a:endParaRPr lang="en-US" b="1" dirty="0">
                        <a:solidFill>
                          <a:schemeClr val="bg1"/>
                        </a:solidFill>
                      </a:endParaRPr>
                    </a:p>
                  </a:txBody>
                  <a:tcPr/>
                </a:tc>
                <a:tc>
                  <a:txBody>
                    <a:bodyPr/>
                    <a:lstStyle/>
                    <a:p>
                      <a:endParaRPr lang="en-US" b="1" dirty="0">
                        <a:solidFill>
                          <a:schemeClr val="bg1"/>
                        </a:solidFill>
                      </a:endParaRPr>
                    </a:p>
                  </a:txBody>
                  <a:tcPr/>
                </a:tc>
                <a:tc>
                  <a:txBody>
                    <a:bodyPr/>
                    <a:lstStyle/>
                    <a:p>
                      <a:endParaRPr lang="en-US" b="1" dirty="0">
                        <a:solidFill>
                          <a:schemeClr val="bg1"/>
                        </a:solidFill>
                      </a:endParaRPr>
                    </a:p>
                  </a:txBody>
                  <a:tcPr/>
                </a:tc>
              </a:tr>
              <a:tr h="370840">
                <a:tc>
                  <a:txBody>
                    <a:bodyPr/>
                    <a:lstStyle/>
                    <a:p>
                      <a:pPr algn="ctr"/>
                      <a:r>
                        <a:rPr lang="en-US" sz="3200" b="1" dirty="0" smtClean="0">
                          <a:solidFill>
                            <a:schemeClr val="bg1"/>
                          </a:solidFill>
                        </a:rPr>
                        <a:t>5.5</a:t>
                      </a:r>
                      <a:endParaRPr lang="en-US" sz="3200" b="1" dirty="0">
                        <a:solidFill>
                          <a:schemeClr val="bg1"/>
                        </a:solidFill>
                      </a:endParaRPr>
                    </a:p>
                  </a:txBody>
                  <a:tcPr/>
                </a:tc>
                <a:tc>
                  <a:txBody>
                    <a:bodyPr/>
                    <a:lstStyle/>
                    <a:p>
                      <a:pPr algn="ctr"/>
                      <a:r>
                        <a:rPr lang="en-US" sz="3200" b="1" dirty="0" smtClean="0">
                          <a:solidFill>
                            <a:schemeClr val="bg1"/>
                          </a:solidFill>
                        </a:rPr>
                        <a:t>4</a:t>
                      </a:r>
                      <a:endParaRPr lang="en-US" sz="3200" b="1" dirty="0">
                        <a:solidFill>
                          <a:schemeClr val="bg1"/>
                        </a:solidFill>
                      </a:endParaRPr>
                    </a:p>
                  </a:txBody>
                  <a:tcPr/>
                </a:tc>
                <a:tc>
                  <a:txBody>
                    <a:bodyPr/>
                    <a:lstStyle/>
                    <a:p>
                      <a:pPr algn="ctr"/>
                      <a:r>
                        <a:rPr lang="en-US" sz="3200" b="1" dirty="0" smtClean="0">
                          <a:solidFill>
                            <a:schemeClr val="bg1"/>
                          </a:solidFill>
                        </a:rPr>
                        <a:t>3.5</a:t>
                      </a:r>
                      <a:endParaRPr lang="en-US" sz="3200" b="1" dirty="0">
                        <a:solidFill>
                          <a:schemeClr val="bg1"/>
                        </a:solidFill>
                      </a:endParaRPr>
                    </a:p>
                  </a:txBody>
                  <a:tcPr/>
                </a:tc>
                <a:tc>
                  <a:txBody>
                    <a:bodyPr/>
                    <a:lstStyle/>
                    <a:p>
                      <a:pPr algn="ctr"/>
                      <a:r>
                        <a:rPr lang="en-US" sz="3200" b="1" dirty="0" smtClean="0">
                          <a:solidFill>
                            <a:schemeClr val="bg1"/>
                          </a:solidFill>
                        </a:rPr>
                        <a:t>x</a:t>
                      </a:r>
                      <a:endParaRPr lang="en-US" sz="3200" b="1" dirty="0">
                        <a:solidFill>
                          <a:schemeClr val="bg1"/>
                        </a:solidFill>
                      </a:endParaRPr>
                    </a:p>
                  </a:txBody>
                  <a:tcPr/>
                </a:tc>
                <a:tc>
                  <a:txBody>
                    <a:bodyPr/>
                    <a:lstStyle/>
                    <a:p>
                      <a:pPr algn="ctr"/>
                      <a:r>
                        <a:rPr lang="en-US" sz="3200" b="1" dirty="0" smtClean="0">
                          <a:solidFill>
                            <a:schemeClr val="bg1"/>
                          </a:solidFill>
                        </a:rPr>
                        <a:t>3.1</a:t>
                      </a:r>
                      <a:endParaRPr lang="en-US" sz="3200" b="1" dirty="0">
                        <a:solidFill>
                          <a:schemeClr val="bg1"/>
                        </a:solidFill>
                      </a:endParaRPr>
                    </a:p>
                  </a:txBody>
                  <a:tcPr/>
                </a:tc>
                <a:tc>
                  <a:txBody>
                    <a:bodyPr/>
                    <a:lstStyle/>
                    <a:p>
                      <a:pPr algn="ctr"/>
                      <a:r>
                        <a:rPr lang="en-US" sz="2800" b="1" dirty="0" smtClean="0">
                          <a:solidFill>
                            <a:schemeClr val="bg1"/>
                          </a:solidFill>
                        </a:rPr>
                        <a:t>x</a:t>
                      </a:r>
                      <a:endParaRPr lang="en-US" sz="2800" b="1" dirty="0">
                        <a:solidFill>
                          <a:schemeClr val="bg1"/>
                        </a:solidFill>
                      </a:endParaRPr>
                    </a:p>
                  </a:txBody>
                  <a:tcPr/>
                </a:tc>
                <a:tc>
                  <a:txBody>
                    <a:bodyPr/>
                    <a:lstStyle/>
                    <a:p>
                      <a:pPr algn="ctr"/>
                      <a:r>
                        <a:rPr lang="en-US" sz="2800" b="1" dirty="0" smtClean="0">
                          <a:solidFill>
                            <a:schemeClr val="bg1"/>
                          </a:solidFill>
                        </a:rPr>
                        <a:t>x</a:t>
                      </a:r>
                      <a:endParaRPr lang="en-US" sz="2800" b="1" dirty="0">
                        <a:solidFill>
                          <a:schemeClr val="bg1"/>
                        </a:solidFill>
                      </a:endParaRPr>
                    </a:p>
                  </a:txBody>
                  <a:tcPr/>
                </a:tc>
                <a:tc>
                  <a:txBody>
                    <a:bodyPr/>
                    <a:lstStyle/>
                    <a:p>
                      <a:pPr algn="ctr"/>
                      <a:r>
                        <a:rPr lang="en-US" sz="2800" b="1" dirty="0" smtClean="0">
                          <a:solidFill>
                            <a:schemeClr val="bg1"/>
                          </a:solidFill>
                        </a:rPr>
                        <a:t>x</a:t>
                      </a:r>
                      <a:endParaRPr lang="en-US" sz="2800" b="1" dirty="0">
                        <a:solidFill>
                          <a:schemeClr val="bg1"/>
                        </a:solidFill>
                      </a:endParaRPr>
                    </a:p>
                  </a:txBody>
                  <a:tcPr/>
                </a:tc>
              </a:tr>
            </a:tbl>
          </a:graphicData>
        </a:graphic>
      </p:graphicFrame>
      <p:pic>
        <p:nvPicPr>
          <p:cNvPr id="9" name="Picture 8"/>
          <p:cNvPicPr>
            <a:picLocks noChangeAspect="1"/>
          </p:cNvPicPr>
          <p:nvPr/>
        </p:nvPicPr>
        <p:blipFill>
          <a:blip r:embed="rId2"/>
          <a:stretch>
            <a:fillRect/>
          </a:stretch>
        </p:blipFill>
        <p:spPr>
          <a:xfrm>
            <a:off x="716008" y="2574169"/>
            <a:ext cx="1042309" cy="1042309"/>
          </a:xfrm>
          <a:prstGeom prst="rect">
            <a:avLst/>
          </a:prstGeom>
        </p:spPr>
      </p:pic>
      <p:pic>
        <p:nvPicPr>
          <p:cNvPr id="18" name="Picture 17"/>
          <p:cNvPicPr>
            <a:picLocks noChangeAspect="1"/>
          </p:cNvPicPr>
          <p:nvPr/>
        </p:nvPicPr>
        <p:blipFill>
          <a:blip r:embed="rId3"/>
          <a:stretch>
            <a:fillRect/>
          </a:stretch>
        </p:blipFill>
        <p:spPr>
          <a:xfrm>
            <a:off x="3038324" y="2581882"/>
            <a:ext cx="1037771" cy="1037771"/>
          </a:xfrm>
          <a:prstGeom prst="rect">
            <a:avLst/>
          </a:prstGeom>
        </p:spPr>
      </p:pic>
      <p:pic>
        <p:nvPicPr>
          <p:cNvPr id="19" name="Picture 18"/>
          <p:cNvPicPr>
            <a:picLocks noChangeAspect="1"/>
          </p:cNvPicPr>
          <p:nvPr/>
        </p:nvPicPr>
        <p:blipFill>
          <a:blip r:embed="rId4"/>
          <a:stretch>
            <a:fillRect/>
          </a:stretch>
        </p:blipFill>
        <p:spPr>
          <a:xfrm>
            <a:off x="4171650" y="2578707"/>
            <a:ext cx="956731" cy="1040946"/>
          </a:xfrm>
          <a:prstGeom prst="rect">
            <a:avLst/>
          </a:prstGeom>
        </p:spPr>
      </p:pic>
      <p:pic>
        <p:nvPicPr>
          <p:cNvPr id="20" name="Picture 19"/>
          <p:cNvPicPr>
            <a:picLocks noChangeAspect="1"/>
          </p:cNvPicPr>
          <p:nvPr/>
        </p:nvPicPr>
        <p:blipFill>
          <a:blip r:embed="rId5"/>
          <a:stretch>
            <a:fillRect/>
          </a:stretch>
        </p:blipFill>
        <p:spPr>
          <a:xfrm>
            <a:off x="1880809" y="2570240"/>
            <a:ext cx="1046238" cy="1046238"/>
          </a:xfrm>
          <a:prstGeom prst="rect">
            <a:avLst/>
          </a:prstGeom>
        </p:spPr>
      </p:pic>
      <p:pic>
        <p:nvPicPr>
          <p:cNvPr id="21" name="Picture 20"/>
          <p:cNvPicPr>
            <a:picLocks noChangeAspect="1"/>
          </p:cNvPicPr>
          <p:nvPr/>
        </p:nvPicPr>
        <p:blipFill>
          <a:blip r:embed="rId6"/>
          <a:stretch>
            <a:fillRect/>
          </a:stretch>
        </p:blipFill>
        <p:spPr>
          <a:xfrm>
            <a:off x="5256591" y="2580672"/>
            <a:ext cx="1038981" cy="1038981"/>
          </a:xfrm>
          <a:prstGeom prst="rect">
            <a:avLst/>
          </a:prstGeom>
        </p:spPr>
      </p:pic>
      <p:pic>
        <p:nvPicPr>
          <p:cNvPr id="22" name="Picture 21"/>
          <p:cNvPicPr>
            <a:picLocks noChangeAspect="1"/>
          </p:cNvPicPr>
          <p:nvPr/>
        </p:nvPicPr>
        <p:blipFill>
          <a:blip r:embed="rId7"/>
          <a:stretch>
            <a:fillRect/>
          </a:stretch>
        </p:blipFill>
        <p:spPr>
          <a:xfrm>
            <a:off x="7027332" y="2914712"/>
            <a:ext cx="701766" cy="701766"/>
          </a:xfrm>
          <a:prstGeom prst="rect">
            <a:avLst/>
          </a:prstGeom>
        </p:spPr>
      </p:pic>
      <p:pic>
        <p:nvPicPr>
          <p:cNvPr id="23" name="Picture 22"/>
          <p:cNvPicPr>
            <a:picLocks noChangeAspect="1"/>
          </p:cNvPicPr>
          <p:nvPr/>
        </p:nvPicPr>
        <p:blipFill>
          <a:blip r:embed="rId2"/>
          <a:stretch>
            <a:fillRect/>
          </a:stretch>
        </p:blipFill>
        <p:spPr>
          <a:xfrm>
            <a:off x="6366931" y="2992362"/>
            <a:ext cx="624116" cy="624116"/>
          </a:xfrm>
          <a:prstGeom prst="rect">
            <a:avLst/>
          </a:prstGeom>
        </p:spPr>
      </p:pic>
      <p:pic>
        <p:nvPicPr>
          <p:cNvPr id="24" name="Picture 23"/>
          <p:cNvPicPr>
            <a:picLocks noChangeAspect="1"/>
          </p:cNvPicPr>
          <p:nvPr/>
        </p:nvPicPr>
        <p:blipFill>
          <a:blip r:embed="rId6"/>
          <a:stretch>
            <a:fillRect/>
          </a:stretch>
        </p:blipFill>
        <p:spPr>
          <a:xfrm>
            <a:off x="7789573" y="2992362"/>
            <a:ext cx="639387" cy="639387"/>
          </a:xfrm>
          <a:prstGeom prst="rect">
            <a:avLst/>
          </a:prstGeom>
        </p:spPr>
      </p:pic>
    </p:spTree>
    <p:extLst>
      <p:ext uri="{BB962C8B-B14F-4D97-AF65-F5344CB8AC3E}">
        <p14:creationId xmlns:p14="http://schemas.microsoft.com/office/powerpoint/2010/main" val="338932437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89436" y="228602"/>
            <a:ext cx="8363938" cy="677108"/>
          </a:xfrm>
        </p:spPr>
        <p:txBody>
          <a:bodyPr/>
          <a:lstStyle/>
          <a:p>
            <a:r>
              <a:rPr lang="en-US" sz="4800" b="0" kern="1200" cap="none" spc="-100" baseline="0" dirty="0" smtClean="0">
                <a:ln w="3175">
                  <a:noFill/>
                </a:ln>
                <a:gradFill flip="none" rotWithShape="1">
                  <a:gsLst>
                    <a:gs pos="0">
                      <a:schemeClr val="tx1"/>
                    </a:gs>
                    <a:gs pos="86000">
                      <a:schemeClr val="tx1"/>
                    </a:gs>
                  </a:gsLst>
                  <a:lin ang="5400000" scaled="0"/>
                  <a:tileRect/>
                </a:gradFill>
                <a:effectLst/>
                <a:latin typeface="+mj-lt"/>
                <a:ea typeface="+mn-ea"/>
                <a:cs typeface="Arial" charset="0"/>
              </a:rPr>
              <a:t>Agenda</a:t>
            </a:r>
            <a:endParaRPr lang="en-US" dirty="0"/>
          </a:p>
        </p:txBody>
      </p:sp>
      <p:sp>
        <p:nvSpPr>
          <p:cNvPr id="5" name="Text Placeholder 4"/>
          <p:cNvSpPr>
            <a:spLocks noGrp="1"/>
          </p:cNvSpPr>
          <p:nvPr>
            <p:ph type="body" sz="quarter" idx="10"/>
          </p:nvPr>
        </p:nvSpPr>
        <p:spPr>
          <a:xfrm>
            <a:off x="389436" y="1447802"/>
            <a:ext cx="8363938" cy="3159839"/>
          </a:xfrm>
        </p:spPr>
        <p:txBody>
          <a:bodyPr/>
          <a:lstStyle/>
          <a:p>
            <a:r>
              <a:rPr lang="en-US" dirty="0" smtClean="0"/>
              <a:t>Geolocation</a:t>
            </a:r>
          </a:p>
          <a:p>
            <a:r>
              <a:rPr lang="en-US" dirty="0" smtClean="0"/>
              <a:t>Canvas</a:t>
            </a:r>
          </a:p>
          <a:p>
            <a:r>
              <a:rPr lang="en-US" dirty="0" smtClean="0"/>
              <a:t>Web Workers and Web Sockets</a:t>
            </a:r>
            <a:endParaRPr lang="en-US" dirty="0"/>
          </a:p>
          <a:p>
            <a:r>
              <a:rPr lang="en-US" dirty="0" smtClean="0"/>
              <a:t>Web Storage and Indexed DB</a:t>
            </a:r>
            <a:endParaRPr lang="en-US" dirty="0"/>
          </a:p>
          <a:p>
            <a:r>
              <a:rPr lang="en-US" dirty="0" smtClean="0"/>
              <a:t>Drag and Drop</a:t>
            </a:r>
          </a:p>
          <a:p>
            <a:r>
              <a:rPr lang="en-US" dirty="0" smtClean="0"/>
              <a:t>History API</a:t>
            </a:r>
            <a:endParaRPr lang="en-US" dirty="0"/>
          </a:p>
        </p:txBody>
      </p:sp>
    </p:spTree>
    <p:extLst>
      <p:ext uri="{BB962C8B-B14F-4D97-AF65-F5344CB8AC3E}">
        <p14:creationId xmlns:p14="http://schemas.microsoft.com/office/powerpoint/2010/main" val="249280117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244759" y="219377"/>
            <a:ext cx="7683914" cy="1378644"/>
          </a:xfrm>
        </p:spPr>
        <p:txBody>
          <a:bodyPr/>
          <a:lstStyle/>
          <a:p>
            <a:r>
              <a:rPr lang="en-US" dirty="0" smtClean="0"/>
              <a:t>demo</a:t>
            </a:r>
            <a:endParaRPr lang="en-US" dirty="0"/>
          </a:p>
        </p:txBody>
      </p:sp>
      <p:sp>
        <p:nvSpPr>
          <p:cNvPr id="3" name="Title 2"/>
          <p:cNvSpPr>
            <a:spLocks noGrp="1"/>
          </p:cNvSpPr>
          <p:nvPr>
            <p:ph type="ctrTitle"/>
          </p:nvPr>
        </p:nvSpPr>
        <p:spPr/>
        <p:txBody>
          <a:bodyPr/>
          <a:lstStyle/>
          <a:p>
            <a:r>
              <a:rPr lang="en-US" sz="6600" dirty="0" smtClean="0"/>
              <a:t>Drag and Drop</a:t>
            </a:r>
            <a:endParaRPr lang="en-US" sz="6600" dirty="0"/>
          </a:p>
        </p:txBody>
      </p:sp>
    </p:spTree>
    <p:extLst>
      <p:ext uri="{BB962C8B-B14F-4D97-AF65-F5344CB8AC3E}">
        <p14:creationId xmlns:p14="http://schemas.microsoft.com/office/powerpoint/2010/main" val="251507260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727664" y="741978"/>
            <a:ext cx="7683913" cy="1523497"/>
          </a:xfrm>
        </p:spPr>
        <p:txBody>
          <a:bodyPr/>
          <a:lstStyle/>
          <a:p>
            <a:r>
              <a:rPr lang="en-US" dirty="0" smtClean="0"/>
              <a:t>History API*</a:t>
            </a:r>
            <a:endParaRPr lang="en-US" dirty="0"/>
          </a:p>
        </p:txBody>
      </p:sp>
      <p:sp>
        <p:nvSpPr>
          <p:cNvPr id="5" name="Subtitle 4"/>
          <p:cNvSpPr>
            <a:spLocks noGrp="1"/>
          </p:cNvSpPr>
          <p:nvPr>
            <p:ph type="subTitle" idx="1"/>
          </p:nvPr>
        </p:nvSpPr>
        <p:spPr>
          <a:xfrm>
            <a:off x="727662" y="2329495"/>
            <a:ext cx="7683914" cy="463255"/>
          </a:xfrm>
        </p:spPr>
        <p:txBody>
          <a:bodyPr/>
          <a:lstStyle/>
          <a:p>
            <a:r>
              <a:rPr lang="en-US" dirty="0" smtClean="0">
                <a:solidFill>
                  <a:schemeClr val="tx2"/>
                </a:solidFill>
              </a:rPr>
              <a:t>*It’s like #!, only completely different and not hideous.</a:t>
            </a:r>
          </a:p>
          <a:p>
            <a:endParaRPr lang="en-US" sz="2400" dirty="0">
              <a:solidFill>
                <a:srgbClr val="FFC425"/>
              </a:solidFill>
            </a:endParaRPr>
          </a:p>
        </p:txBody>
      </p:sp>
    </p:spTree>
    <p:extLst>
      <p:ext uri="{BB962C8B-B14F-4D97-AF65-F5344CB8AC3E}">
        <p14:creationId xmlns:p14="http://schemas.microsoft.com/office/powerpoint/2010/main" val="357675645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89436" y="228602"/>
            <a:ext cx="8363938" cy="507831"/>
          </a:xfrm>
        </p:spPr>
        <p:txBody>
          <a:bodyPr/>
          <a:lstStyle/>
          <a:p>
            <a:r>
              <a:rPr lang="en-US" sz="3600" dirty="0" smtClean="0"/>
              <a:t>History API</a:t>
            </a:r>
            <a:endParaRPr lang="en-US" sz="3600" dirty="0"/>
          </a:p>
        </p:txBody>
      </p:sp>
      <p:sp>
        <p:nvSpPr>
          <p:cNvPr id="3" name="Rectangle 2"/>
          <p:cNvSpPr/>
          <p:nvPr/>
        </p:nvSpPr>
        <p:spPr>
          <a:xfrm>
            <a:off x="389436" y="1289220"/>
            <a:ext cx="8363938" cy="3785652"/>
          </a:xfrm>
          <a:prstGeom prst="rect">
            <a:avLst/>
          </a:prstGeom>
        </p:spPr>
        <p:txBody>
          <a:bodyPr wrap="square">
            <a:spAutoFit/>
          </a:bodyPr>
          <a:lstStyle/>
          <a:p>
            <a:r>
              <a:rPr lang="en-US" sz="2000" dirty="0" err="1">
                <a:solidFill>
                  <a:schemeClr val="bg1"/>
                </a:solidFill>
              </a:rPr>
              <a:t>link.addEventListener</a:t>
            </a:r>
            <a:r>
              <a:rPr lang="en-US" sz="2000" dirty="0">
                <a:solidFill>
                  <a:schemeClr val="bg1"/>
                </a:solidFill>
              </a:rPr>
              <a:t>('click', function(event) {</a:t>
            </a:r>
          </a:p>
          <a:p>
            <a:r>
              <a:rPr lang="en-US" sz="2000" dirty="0">
                <a:solidFill>
                  <a:schemeClr val="bg1"/>
                </a:solidFill>
              </a:rPr>
              <a:t>  // manually add a value to the history stack</a:t>
            </a:r>
          </a:p>
          <a:p>
            <a:r>
              <a:rPr lang="en-US" sz="2000" dirty="0">
                <a:solidFill>
                  <a:schemeClr val="bg1"/>
                </a:solidFill>
              </a:rPr>
              <a:t>  // without making the browser load any new page</a:t>
            </a:r>
          </a:p>
          <a:p>
            <a:r>
              <a:rPr lang="en-US" sz="2000" dirty="0">
                <a:solidFill>
                  <a:schemeClr val="bg1"/>
                </a:solidFill>
              </a:rPr>
              <a:t>  </a:t>
            </a:r>
            <a:r>
              <a:rPr lang="en-US" sz="2000" b="1" dirty="0" err="1">
                <a:solidFill>
                  <a:srgbClr val="800000"/>
                </a:solidFill>
              </a:rPr>
              <a:t>history.pushState</a:t>
            </a:r>
            <a:r>
              <a:rPr lang="en-US" sz="2000" dirty="0">
                <a:solidFill>
                  <a:schemeClr val="bg1"/>
                </a:solidFill>
              </a:rPr>
              <a:t>('Contact Page Form', 'Contact Page', '/contact');</a:t>
            </a:r>
          </a:p>
          <a:p>
            <a:r>
              <a:rPr lang="en-US" sz="2000" dirty="0">
                <a:solidFill>
                  <a:schemeClr val="bg1"/>
                </a:solidFill>
              </a:rPr>
              <a:t>});</a:t>
            </a:r>
          </a:p>
          <a:p>
            <a:endParaRPr lang="en-US" sz="2000" dirty="0">
              <a:solidFill>
                <a:schemeClr val="bg1"/>
              </a:solidFill>
            </a:endParaRPr>
          </a:p>
          <a:p>
            <a:r>
              <a:rPr lang="en-US" sz="2000" dirty="0">
                <a:solidFill>
                  <a:schemeClr val="bg1"/>
                </a:solidFill>
              </a:rPr>
              <a:t>// capture navigation in case we want to change,</a:t>
            </a:r>
          </a:p>
          <a:p>
            <a:r>
              <a:rPr lang="en-US" sz="2000" dirty="0">
                <a:solidFill>
                  <a:schemeClr val="bg1"/>
                </a:solidFill>
              </a:rPr>
              <a:t>// for instance, some content when it changes</a:t>
            </a:r>
          </a:p>
          <a:p>
            <a:r>
              <a:rPr lang="en-US" sz="2000" dirty="0" err="1">
                <a:solidFill>
                  <a:schemeClr val="bg1"/>
                </a:solidFill>
              </a:rPr>
              <a:t>window.addEventListener</a:t>
            </a:r>
            <a:r>
              <a:rPr lang="en-US" sz="2000" dirty="0">
                <a:solidFill>
                  <a:schemeClr val="bg1"/>
                </a:solidFill>
              </a:rPr>
              <a:t>('</a:t>
            </a:r>
            <a:r>
              <a:rPr lang="en-US" sz="2000" b="1" dirty="0" err="1">
                <a:solidFill>
                  <a:srgbClr val="800000"/>
                </a:solidFill>
              </a:rPr>
              <a:t>popstate</a:t>
            </a:r>
            <a:r>
              <a:rPr lang="en-US" sz="2000" dirty="0">
                <a:solidFill>
                  <a:schemeClr val="bg1"/>
                </a:solidFill>
              </a:rPr>
              <a:t>', function(event) {</a:t>
            </a:r>
          </a:p>
          <a:p>
            <a:r>
              <a:rPr lang="en-US" sz="2000" dirty="0">
                <a:solidFill>
                  <a:schemeClr val="bg1"/>
                </a:solidFill>
              </a:rPr>
              <a:t>  </a:t>
            </a:r>
            <a:r>
              <a:rPr lang="en-US" sz="2000" dirty="0" err="1">
                <a:solidFill>
                  <a:schemeClr val="bg1"/>
                </a:solidFill>
              </a:rPr>
              <a:t>document.querySelector</a:t>
            </a:r>
            <a:r>
              <a:rPr lang="en-US" sz="2000" dirty="0">
                <a:solidFill>
                  <a:schemeClr val="bg1"/>
                </a:solidFill>
              </a:rPr>
              <a:t>('h1').</a:t>
            </a:r>
            <a:r>
              <a:rPr lang="en-US" sz="2000" dirty="0" err="1">
                <a:solidFill>
                  <a:schemeClr val="bg1"/>
                </a:solidFill>
              </a:rPr>
              <a:t>innerText</a:t>
            </a:r>
            <a:r>
              <a:rPr lang="en-US" sz="2000" dirty="0">
                <a:solidFill>
                  <a:schemeClr val="bg1"/>
                </a:solidFill>
              </a:rPr>
              <a:t> = </a:t>
            </a:r>
            <a:r>
              <a:rPr lang="en-US" sz="2000" b="1" dirty="0" err="1">
                <a:solidFill>
                  <a:srgbClr val="800000"/>
                </a:solidFill>
              </a:rPr>
              <a:t>event.state</a:t>
            </a:r>
            <a:r>
              <a:rPr lang="en-US" sz="2000" dirty="0">
                <a:solidFill>
                  <a:schemeClr val="bg1"/>
                </a:solidFill>
              </a:rPr>
              <a:t>; // 'Contact Page Form'</a:t>
            </a:r>
          </a:p>
          <a:p>
            <a:r>
              <a:rPr lang="en-US" sz="2000" dirty="0">
                <a:solidFill>
                  <a:schemeClr val="bg1"/>
                </a:solidFill>
              </a:rPr>
              <a:t>});</a:t>
            </a:r>
          </a:p>
        </p:txBody>
      </p:sp>
      <p:pic>
        <p:nvPicPr>
          <p:cNvPr id="4" name="Picture 3"/>
          <p:cNvPicPr>
            <a:picLocks noChangeAspect="1"/>
          </p:cNvPicPr>
          <p:nvPr/>
        </p:nvPicPr>
        <p:blipFill>
          <a:blip r:embed="rId3"/>
          <a:stretch>
            <a:fillRect/>
          </a:stretch>
        </p:blipFill>
        <p:spPr>
          <a:xfrm>
            <a:off x="389436" y="5317564"/>
            <a:ext cx="6070600" cy="406400"/>
          </a:xfrm>
          <a:prstGeom prst="rect">
            <a:avLst/>
          </a:prstGeom>
        </p:spPr>
      </p:pic>
    </p:spTree>
    <p:extLst>
      <p:ext uri="{BB962C8B-B14F-4D97-AF65-F5344CB8AC3E}">
        <p14:creationId xmlns:p14="http://schemas.microsoft.com/office/powerpoint/2010/main" val="937076125"/>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89436" y="228602"/>
            <a:ext cx="8363938" cy="677108"/>
          </a:xfrm>
        </p:spPr>
        <p:txBody>
          <a:bodyPr/>
          <a:lstStyle/>
          <a:p>
            <a:r>
              <a:rPr lang="en-US" sz="4800" b="0" kern="1200" cap="none" spc="-100" baseline="0" dirty="0" smtClean="0">
                <a:ln w="3175">
                  <a:noFill/>
                </a:ln>
                <a:gradFill flip="none" rotWithShape="1">
                  <a:gsLst>
                    <a:gs pos="0">
                      <a:schemeClr val="tx1"/>
                    </a:gs>
                    <a:gs pos="86000">
                      <a:schemeClr val="tx1"/>
                    </a:gs>
                  </a:gsLst>
                  <a:lin ang="5400000" scaled="0"/>
                  <a:tileRect/>
                </a:gradFill>
                <a:effectLst/>
                <a:latin typeface="+mj-lt"/>
                <a:ea typeface="+mn-ea"/>
                <a:cs typeface="Arial" charset="0"/>
              </a:rPr>
              <a:t>Browser Support for History API</a:t>
            </a:r>
            <a:endParaRPr lang="en-US"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4266947635"/>
              </p:ext>
            </p:extLst>
          </p:nvPr>
        </p:nvGraphicFramePr>
        <p:xfrm>
          <a:off x="653147" y="2412276"/>
          <a:ext cx="7836622" cy="1940558"/>
        </p:xfrm>
        <a:graphic>
          <a:graphicData uri="http://schemas.openxmlformats.org/drawingml/2006/table">
            <a:tbl>
              <a:tblPr firstRow="1" bandCol="1">
                <a:tableStyleId>{B301B821-A1FF-4177-AEE7-76D212191A09}</a:tableStyleId>
              </a:tblPr>
              <a:tblGrid>
                <a:gridCol w="1161139"/>
                <a:gridCol w="1185333"/>
                <a:gridCol w="1100667"/>
                <a:gridCol w="1112762"/>
                <a:gridCol w="1124857"/>
                <a:gridCol w="689428"/>
                <a:gridCol w="701524"/>
                <a:gridCol w="760912"/>
              </a:tblGrid>
              <a:tr h="405914">
                <a:tc rowSpan="2">
                  <a:txBody>
                    <a:bodyPr/>
                    <a:lstStyle/>
                    <a:p>
                      <a:endParaRPr lang="en-US" b="1" dirty="0">
                        <a:solidFill>
                          <a:schemeClr val="bg1"/>
                        </a:solidFill>
                      </a:endParaRPr>
                    </a:p>
                  </a:txBody>
                  <a:tcPr/>
                </a:tc>
                <a:tc rowSpan="2">
                  <a:txBody>
                    <a:bodyPr/>
                    <a:lstStyle/>
                    <a:p>
                      <a:endParaRPr lang="en-US" b="1" dirty="0">
                        <a:solidFill>
                          <a:schemeClr val="bg1"/>
                        </a:solidFill>
                      </a:endParaRPr>
                    </a:p>
                  </a:txBody>
                  <a:tcPr/>
                </a:tc>
                <a:tc rowSpan="2">
                  <a:txBody>
                    <a:bodyPr/>
                    <a:lstStyle/>
                    <a:p>
                      <a:endParaRPr lang="en-US" b="1" dirty="0">
                        <a:solidFill>
                          <a:schemeClr val="bg1"/>
                        </a:solidFill>
                      </a:endParaRPr>
                    </a:p>
                  </a:txBody>
                  <a:tcPr/>
                </a:tc>
                <a:tc rowSpan="2">
                  <a:txBody>
                    <a:bodyPr/>
                    <a:lstStyle/>
                    <a:p>
                      <a:endParaRPr lang="en-US" b="1" dirty="0">
                        <a:solidFill>
                          <a:schemeClr val="bg1"/>
                        </a:solidFill>
                      </a:endParaRPr>
                    </a:p>
                  </a:txBody>
                  <a:tcPr/>
                </a:tc>
                <a:tc rowSpan="2">
                  <a:txBody>
                    <a:bodyPr/>
                    <a:lstStyle/>
                    <a:p>
                      <a:endParaRPr lang="en-US" b="1" dirty="0">
                        <a:solidFill>
                          <a:schemeClr val="bg1"/>
                        </a:solidFill>
                      </a:endParaRPr>
                    </a:p>
                  </a:txBody>
                  <a:tcPr/>
                </a:tc>
                <a:tc gridSpan="3">
                  <a:txBody>
                    <a:bodyPr/>
                    <a:lstStyle/>
                    <a:p>
                      <a:pPr algn="ctr"/>
                      <a:r>
                        <a:rPr lang="en-US" b="1" dirty="0" smtClean="0">
                          <a:solidFill>
                            <a:schemeClr val="bg1"/>
                          </a:solidFill>
                        </a:rPr>
                        <a:t>Mobile</a:t>
                      </a:r>
                      <a:endParaRPr lang="en-US" b="1" dirty="0">
                        <a:solidFill>
                          <a:schemeClr val="bg1"/>
                        </a:solidFill>
                      </a:endParaRPr>
                    </a:p>
                  </a:txBody>
                  <a:tcPr/>
                </a:tc>
                <a:tc hMerge="1">
                  <a:txBody>
                    <a:bodyPr/>
                    <a:lstStyle/>
                    <a:p>
                      <a:endParaRPr lang="en-US" dirty="0"/>
                    </a:p>
                  </a:txBody>
                  <a:tcPr/>
                </a:tc>
                <a:tc hMerge="1">
                  <a:txBody>
                    <a:bodyPr/>
                    <a:lstStyle/>
                    <a:p>
                      <a:endParaRPr lang="en-US" dirty="0"/>
                    </a:p>
                  </a:txBody>
                  <a:tcPr/>
                </a:tc>
              </a:tr>
              <a:tr h="955524">
                <a:tc vMerge="1">
                  <a:txBody>
                    <a:bodyPr/>
                    <a:lstStyle/>
                    <a:p>
                      <a:endParaRPr lang="en-US" dirty="0"/>
                    </a:p>
                  </a:txBody>
                  <a:tcPr/>
                </a:tc>
                <a:tc vMerge="1">
                  <a:txBody>
                    <a:bodyPr/>
                    <a:lstStyle/>
                    <a:p>
                      <a:endParaRPr lang="en-US" dirty="0"/>
                    </a:p>
                  </a:txBody>
                  <a:tcPr/>
                </a:tc>
                <a:tc vMerge="1">
                  <a:txBody>
                    <a:bodyPr/>
                    <a:lstStyle/>
                    <a:p>
                      <a:endParaRPr lang="en-US" dirty="0"/>
                    </a:p>
                  </a:txBody>
                  <a:tcPr/>
                </a:tc>
                <a:tc vMerge="1">
                  <a:txBody>
                    <a:bodyPr/>
                    <a:lstStyle/>
                    <a:p>
                      <a:endParaRPr lang="en-US" dirty="0"/>
                    </a:p>
                  </a:txBody>
                  <a:tcPr/>
                </a:tc>
                <a:tc vMerge="1">
                  <a:txBody>
                    <a:bodyPr/>
                    <a:lstStyle/>
                    <a:p>
                      <a:endParaRPr lang="en-US" dirty="0"/>
                    </a:p>
                  </a:txBody>
                  <a:tcPr/>
                </a:tc>
                <a:tc>
                  <a:txBody>
                    <a:bodyPr/>
                    <a:lstStyle/>
                    <a:p>
                      <a:endParaRPr lang="en-US" b="1" dirty="0">
                        <a:solidFill>
                          <a:schemeClr val="bg1"/>
                        </a:solidFill>
                      </a:endParaRPr>
                    </a:p>
                  </a:txBody>
                  <a:tcPr/>
                </a:tc>
                <a:tc>
                  <a:txBody>
                    <a:bodyPr/>
                    <a:lstStyle/>
                    <a:p>
                      <a:endParaRPr lang="en-US" b="1" dirty="0">
                        <a:solidFill>
                          <a:schemeClr val="bg1"/>
                        </a:solidFill>
                      </a:endParaRPr>
                    </a:p>
                  </a:txBody>
                  <a:tcPr/>
                </a:tc>
                <a:tc>
                  <a:txBody>
                    <a:bodyPr/>
                    <a:lstStyle/>
                    <a:p>
                      <a:endParaRPr lang="en-US" b="1" dirty="0">
                        <a:solidFill>
                          <a:schemeClr val="bg1"/>
                        </a:solidFill>
                      </a:endParaRPr>
                    </a:p>
                  </a:txBody>
                  <a:tcPr/>
                </a:tc>
              </a:tr>
              <a:tr h="370840">
                <a:tc>
                  <a:txBody>
                    <a:bodyPr/>
                    <a:lstStyle/>
                    <a:p>
                      <a:pPr algn="ctr"/>
                      <a:r>
                        <a:rPr lang="en-US" sz="3200" b="1" dirty="0" smtClean="0">
                          <a:solidFill>
                            <a:schemeClr val="bg1"/>
                          </a:solidFill>
                        </a:rPr>
                        <a:t>10</a:t>
                      </a:r>
                      <a:endParaRPr lang="en-US" sz="3200" b="1" dirty="0">
                        <a:solidFill>
                          <a:schemeClr val="bg1"/>
                        </a:solidFill>
                      </a:endParaRPr>
                    </a:p>
                  </a:txBody>
                  <a:tcPr/>
                </a:tc>
                <a:tc>
                  <a:txBody>
                    <a:bodyPr/>
                    <a:lstStyle/>
                    <a:p>
                      <a:pPr algn="ctr"/>
                      <a:r>
                        <a:rPr lang="en-US" sz="3200" b="1" dirty="0" smtClean="0">
                          <a:solidFill>
                            <a:schemeClr val="bg1"/>
                          </a:solidFill>
                        </a:rPr>
                        <a:t>5</a:t>
                      </a:r>
                      <a:endParaRPr lang="en-US" sz="3200" b="1" dirty="0">
                        <a:solidFill>
                          <a:schemeClr val="bg1"/>
                        </a:solidFill>
                      </a:endParaRPr>
                    </a:p>
                  </a:txBody>
                  <a:tcPr/>
                </a:tc>
                <a:tc>
                  <a:txBody>
                    <a:bodyPr/>
                    <a:lstStyle/>
                    <a:p>
                      <a:pPr algn="ctr"/>
                      <a:r>
                        <a:rPr lang="en-US" sz="3200" b="1" dirty="0" smtClean="0">
                          <a:solidFill>
                            <a:schemeClr val="bg1"/>
                          </a:solidFill>
                        </a:rPr>
                        <a:t>4</a:t>
                      </a:r>
                      <a:endParaRPr lang="en-US" sz="3200" b="1" dirty="0">
                        <a:solidFill>
                          <a:schemeClr val="bg1"/>
                        </a:solidFill>
                      </a:endParaRPr>
                    </a:p>
                  </a:txBody>
                  <a:tcPr/>
                </a:tc>
                <a:tc>
                  <a:txBody>
                    <a:bodyPr/>
                    <a:lstStyle/>
                    <a:p>
                      <a:pPr algn="ctr"/>
                      <a:r>
                        <a:rPr lang="en-US" sz="3200" b="1" dirty="0" smtClean="0">
                          <a:solidFill>
                            <a:schemeClr val="bg1"/>
                          </a:solidFill>
                        </a:rPr>
                        <a:t>11.5</a:t>
                      </a:r>
                      <a:endParaRPr lang="en-US" sz="3200" b="1" dirty="0">
                        <a:solidFill>
                          <a:schemeClr val="bg1"/>
                        </a:solidFill>
                      </a:endParaRPr>
                    </a:p>
                  </a:txBody>
                  <a:tcPr/>
                </a:tc>
                <a:tc>
                  <a:txBody>
                    <a:bodyPr/>
                    <a:lstStyle/>
                    <a:p>
                      <a:pPr algn="ctr"/>
                      <a:r>
                        <a:rPr lang="en-US" sz="3200" b="1" dirty="0" smtClean="0">
                          <a:solidFill>
                            <a:schemeClr val="bg1"/>
                          </a:solidFill>
                        </a:rPr>
                        <a:t>?</a:t>
                      </a:r>
                      <a:endParaRPr lang="en-US" sz="3200" b="1" dirty="0">
                        <a:solidFill>
                          <a:schemeClr val="bg1"/>
                        </a:solidFill>
                      </a:endParaRPr>
                    </a:p>
                  </a:txBody>
                  <a:tcPr/>
                </a:tc>
                <a:tc>
                  <a:txBody>
                    <a:bodyPr/>
                    <a:lstStyle/>
                    <a:p>
                      <a:pPr algn="ctr"/>
                      <a:r>
                        <a:rPr lang="en-US" sz="2800" b="1" dirty="0" smtClean="0">
                          <a:solidFill>
                            <a:schemeClr val="bg1"/>
                          </a:solidFill>
                        </a:rPr>
                        <a:t>?</a:t>
                      </a:r>
                      <a:endParaRPr lang="en-US" sz="2800" b="1" dirty="0">
                        <a:solidFill>
                          <a:schemeClr val="bg1"/>
                        </a:solidFill>
                      </a:endParaRPr>
                    </a:p>
                  </a:txBody>
                  <a:tcPr/>
                </a:tc>
                <a:tc>
                  <a:txBody>
                    <a:bodyPr/>
                    <a:lstStyle/>
                    <a:p>
                      <a:pPr algn="ctr"/>
                      <a:r>
                        <a:rPr lang="en-US" sz="2800" b="1" dirty="0" smtClean="0">
                          <a:solidFill>
                            <a:schemeClr val="bg1"/>
                          </a:solidFill>
                        </a:rPr>
                        <a:t>2.3</a:t>
                      </a:r>
                      <a:endParaRPr lang="en-US" sz="2800" b="1" dirty="0">
                        <a:solidFill>
                          <a:schemeClr val="bg1"/>
                        </a:solidFill>
                      </a:endParaRPr>
                    </a:p>
                  </a:txBody>
                  <a:tcPr/>
                </a:tc>
                <a:tc>
                  <a:txBody>
                    <a:bodyPr/>
                    <a:lstStyle/>
                    <a:p>
                      <a:pPr algn="ctr"/>
                      <a:r>
                        <a:rPr lang="en-US" sz="2800" b="1" dirty="0" smtClean="0">
                          <a:solidFill>
                            <a:schemeClr val="bg1"/>
                          </a:solidFill>
                        </a:rPr>
                        <a:t>5</a:t>
                      </a:r>
                      <a:endParaRPr lang="en-US" sz="2800" b="1" dirty="0">
                        <a:solidFill>
                          <a:schemeClr val="bg1"/>
                        </a:solidFill>
                      </a:endParaRPr>
                    </a:p>
                  </a:txBody>
                  <a:tcPr/>
                </a:tc>
              </a:tr>
            </a:tbl>
          </a:graphicData>
        </a:graphic>
      </p:graphicFrame>
      <p:pic>
        <p:nvPicPr>
          <p:cNvPr id="9" name="Picture 8"/>
          <p:cNvPicPr>
            <a:picLocks noChangeAspect="1"/>
          </p:cNvPicPr>
          <p:nvPr/>
        </p:nvPicPr>
        <p:blipFill>
          <a:blip r:embed="rId2"/>
          <a:stretch>
            <a:fillRect/>
          </a:stretch>
        </p:blipFill>
        <p:spPr>
          <a:xfrm>
            <a:off x="716008" y="2574169"/>
            <a:ext cx="1042309" cy="1042309"/>
          </a:xfrm>
          <a:prstGeom prst="rect">
            <a:avLst/>
          </a:prstGeom>
        </p:spPr>
      </p:pic>
      <p:pic>
        <p:nvPicPr>
          <p:cNvPr id="18" name="Picture 17"/>
          <p:cNvPicPr>
            <a:picLocks noChangeAspect="1"/>
          </p:cNvPicPr>
          <p:nvPr/>
        </p:nvPicPr>
        <p:blipFill>
          <a:blip r:embed="rId3"/>
          <a:stretch>
            <a:fillRect/>
          </a:stretch>
        </p:blipFill>
        <p:spPr>
          <a:xfrm>
            <a:off x="3038324" y="2581882"/>
            <a:ext cx="1037771" cy="1037771"/>
          </a:xfrm>
          <a:prstGeom prst="rect">
            <a:avLst/>
          </a:prstGeom>
        </p:spPr>
      </p:pic>
      <p:pic>
        <p:nvPicPr>
          <p:cNvPr id="19" name="Picture 18"/>
          <p:cNvPicPr>
            <a:picLocks noChangeAspect="1"/>
          </p:cNvPicPr>
          <p:nvPr/>
        </p:nvPicPr>
        <p:blipFill>
          <a:blip r:embed="rId4"/>
          <a:stretch>
            <a:fillRect/>
          </a:stretch>
        </p:blipFill>
        <p:spPr>
          <a:xfrm>
            <a:off x="4171650" y="2578707"/>
            <a:ext cx="956731" cy="1040946"/>
          </a:xfrm>
          <a:prstGeom prst="rect">
            <a:avLst/>
          </a:prstGeom>
        </p:spPr>
      </p:pic>
      <p:pic>
        <p:nvPicPr>
          <p:cNvPr id="20" name="Picture 19"/>
          <p:cNvPicPr>
            <a:picLocks noChangeAspect="1"/>
          </p:cNvPicPr>
          <p:nvPr/>
        </p:nvPicPr>
        <p:blipFill>
          <a:blip r:embed="rId5"/>
          <a:stretch>
            <a:fillRect/>
          </a:stretch>
        </p:blipFill>
        <p:spPr>
          <a:xfrm>
            <a:off x="1880809" y="2570240"/>
            <a:ext cx="1046238" cy="1046238"/>
          </a:xfrm>
          <a:prstGeom prst="rect">
            <a:avLst/>
          </a:prstGeom>
        </p:spPr>
      </p:pic>
      <p:pic>
        <p:nvPicPr>
          <p:cNvPr id="21" name="Picture 20"/>
          <p:cNvPicPr>
            <a:picLocks noChangeAspect="1"/>
          </p:cNvPicPr>
          <p:nvPr/>
        </p:nvPicPr>
        <p:blipFill>
          <a:blip r:embed="rId6"/>
          <a:stretch>
            <a:fillRect/>
          </a:stretch>
        </p:blipFill>
        <p:spPr>
          <a:xfrm>
            <a:off x="5256591" y="2580672"/>
            <a:ext cx="1038981" cy="1038981"/>
          </a:xfrm>
          <a:prstGeom prst="rect">
            <a:avLst/>
          </a:prstGeom>
        </p:spPr>
      </p:pic>
      <p:pic>
        <p:nvPicPr>
          <p:cNvPr id="22" name="Picture 21"/>
          <p:cNvPicPr>
            <a:picLocks noChangeAspect="1"/>
          </p:cNvPicPr>
          <p:nvPr/>
        </p:nvPicPr>
        <p:blipFill>
          <a:blip r:embed="rId7"/>
          <a:stretch>
            <a:fillRect/>
          </a:stretch>
        </p:blipFill>
        <p:spPr>
          <a:xfrm>
            <a:off x="7027332" y="2914712"/>
            <a:ext cx="701766" cy="701766"/>
          </a:xfrm>
          <a:prstGeom prst="rect">
            <a:avLst/>
          </a:prstGeom>
        </p:spPr>
      </p:pic>
      <p:pic>
        <p:nvPicPr>
          <p:cNvPr id="23" name="Picture 22"/>
          <p:cNvPicPr>
            <a:picLocks noChangeAspect="1"/>
          </p:cNvPicPr>
          <p:nvPr/>
        </p:nvPicPr>
        <p:blipFill>
          <a:blip r:embed="rId2"/>
          <a:stretch>
            <a:fillRect/>
          </a:stretch>
        </p:blipFill>
        <p:spPr>
          <a:xfrm>
            <a:off x="6366931" y="2992362"/>
            <a:ext cx="624116" cy="624116"/>
          </a:xfrm>
          <a:prstGeom prst="rect">
            <a:avLst/>
          </a:prstGeom>
        </p:spPr>
      </p:pic>
      <p:pic>
        <p:nvPicPr>
          <p:cNvPr id="24" name="Picture 23"/>
          <p:cNvPicPr>
            <a:picLocks noChangeAspect="1"/>
          </p:cNvPicPr>
          <p:nvPr/>
        </p:nvPicPr>
        <p:blipFill>
          <a:blip r:embed="rId6"/>
          <a:stretch>
            <a:fillRect/>
          </a:stretch>
        </p:blipFill>
        <p:spPr>
          <a:xfrm>
            <a:off x="7789573" y="2992362"/>
            <a:ext cx="639387" cy="639387"/>
          </a:xfrm>
          <a:prstGeom prst="rect">
            <a:avLst/>
          </a:prstGeom>
        </p:spPr>
      </p:pic>
    </p:spTree>
    <p:extLst>
      <p:ext uri="{BB962C8B-B14F-4D97-AF65-F5344CB8AC3E}">
        <p14:creationId xmlns:p14="http://schemas.microsoft.com/office/powerpoint/2010/main" val="338932437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a:xfrm>
            <a:off x="0" y="1912986"/>
            <a:ext cx="7683914" cy="1378644"/>
          </a:xfrm>
        </p:spPr>
        <p:txBody>
          <a:bodyPr/>
          <a:lstStyle/>
          <a:p>
            <a:r>
              <a:rPr lang="en-US" dirty="0" smtClean="0">
                <a:solidFill>
                  <a:srgbClr val="005A84">
                    <a:alpha val="99000"/>
                  </a:srgbClr>
                </a:solidFill>
              </a:rPr>
              <a:t>Questions?</a:t>
            </a:r>
            <a:endParaRPr lang="en-US" dirty="0">
              <a:solidFill>
                <a:srgbClr val="005A84">
                  <a:alpha val="99000"/>
                </a:srgbClr>
              </a:solidFill>
            </a:endParaRPr>
          </a:p>
        </p:txBody>
      </p:sp>
    </p:spTree>
    <p:extLst>
      <p:ext uri="{BB962C8B-B14F-4D97-AF65-F5344CB8AC3E}">
        <p14:creationId xmlns:p14="http://schemas.microsoft.com/office/powerpoint/2010/main" val="3170453128"/>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89436" y="228602"/>
            <a:ext cx="8363938" cy="677108"/>
          </a:xfrm>
        </p:spPr>
        <p:txBody>
          <a:bodyPr/>
          <a:lstStyle/>
          <a:p>
            <a:r>
              <a:rPr lang="en-US" sz="4800" b="0" kern="1200" cap="none" spc="-100" baseline="0" dirty="0" smtClean="0">
                <a:ln w="3175">
                  <a:noFill/>
                </a:ln>
                <a:solidFill>
                  <a:schemeClr val="accent1"/>
                </a:solidFill>
                <a:effectLst/>
              </a:rPr>
              <a:t>Lab Instructions</a:t>
            </a:r>
            <a:endParaRPr lang="en-US" dirty="0">
              <a:solidFill>
                <a:schemeClr val="accent1"/>
              </a:solidFill>
            </a:endParaRPr>
          </a:p>
        </p:txBody>
      </p:sp>
      <p:sp>
        <p:nvSpPr>
          <p:cNvPr id="5" name="Text Placeholder 4"/>
          <p:cNvSpPr>
            <a:spLocks noGrp="1"/>
          </p:cNvSpPr>
          <p:nvPr>
            <p:ph type="body" sz="quarter" idx="10"/>
          </p:nvPr>
        </p:nvSpPr>
        <p:spPr>
          <a:xfrm>
            <a:off x="389438" y="1905003"/>
            <a:ext cx="8363937" cy="3307572"/>
          </a:xfrm>
        </p:spPr>
        <p:txBody>
          <a:bodyPr/>
          <a:lstStyle/>
          <a:p>
            <a:pPr marL="514350" indent="-514350">
              <a:buFont typeface="+mj-ea"/>
              <a:buAutoNum type="circleNumDbPlain"/>
            </a:pPr>
            <a:r>
              <a:rPr lang="en-US" dirty="0" smtClean="0">
                <a:solidFill>
                  <a:schemeClr val="tx2"/>
                </a:solidFill>
              </a:rPr>
              <a:t>Make sure you’ve cloned or downloaded the Labs </a:t>
            </a:r>
            <a:r>
              <a:rPr lang="en-US" dirty="0">
                <a:solidFill>
                  <a:schemeClr val="tx2"/>
                </a:solidFill>
              </a:rPr>
              <a:t>repo from </a:t>
            </a:r>
            <a:r>
              <a:rPr lang="en-US" dirty="0" smtClean="0">
                <a:solidFill>
                  <a:srgbClr val="800000"/>
                </a:solidFill>
              </a:rPr>
              <a:t>https</a:t>
            </a:r>
            <a:r>
              <a:rPr lang="en-US" dirty="0">
                <a:solidFill>
                  <a:srgbClr val="800000"/>
                </a:solidFill>
              </a:rPr>
              <a:t>://</a:t>
            </a:r>
            <a:r>
              <a:rPr lang="en-US" dirty="0" err="1">
                <a:solidFill>
                  <a:srgbClr val="800000"/>
                </a:solidFill>
              </a:rPr>
              <a:t>github.com</a:t>
            </a:r>
            <a:r>
              <a:rPr lang="en-US" dirty="0">
                <a:solidFill>
                  <a:srgbClr val="800000"/>
                </a:solidFill>
              </a:rPr>
              <a:t>/</a:t>
            </a:r>
            <a:r>
              <a:rPr lang="en-US" dirty="0" err="1">
                <a:solidFill>
                  <a:srgbClr val="800000"/>
                </a:solidFill>
              </a:rPr>
              <a:t>burkeholland</a:t>
            </a:r>
            <a:r>
              <a:rPr lang="en-US" dirty="0">
                <a:solidFill>
                  <a:srgbClr val="800000"/>
                </a:solidFill>
              </a:rPr>
              <a:t>/HTML5Workshop</a:t>
            </a:r>
          </a:p>
          <a:p>
            <a:pPr marL="514350" indent="-514350">
              <a:buFont typeface="+mj-ea"/>
              <a:buAutoNum type="circleNumDbPlain"/>
            </a:pPr>
            <a:r>
              <a:rPr lang="en-US" dirty="0" smtClean="0">
                <a:solidFill>
                  <a:schemeClr val="tx2"/>
                </a:solidFill>
              </a:rPr>
              <a:t>Go </a:t>
            </a:r>
            <a:r>
              <a:rPr lang="en-US" dirty="0">
                <a:solidFill>
                  <a:schemeClr val="tx2"/>
                </a:solidFill>
              </a:rPr>
              <a:t>to </a:t>
            </a:r>
            <a:r>
              <a:rPr lang="en-US" dirty="0">
                <a:solidFill>
                  <a:srgbClr val="800000"/>
                </a:solidFill>
              </a:rPr>
              <a:t>http://</a:t>
            </a:r>
            <a:r>
              <a:rPr lang="en-US" dirty="0" err="1">
                <a:solidFill>
                  <a:srgbClr val="800000"/>
                </a:solidFill>
              </a:rPr>
              <a:t>bit.ly</a:t>
            </a:r>
            <a:r>
              <a:rPr lang="en-US" dirty="0">
                <a:solidFill>
                  <a:srgbClr val="800000"/>
                </a:solidFill>
              </a:rPr>
              <a:t>/</a:t>
            </a:r>
            <a:r>
              <a:rPr lang="en-US" dirty="0" err="1">
                <a:solidFill>
                  <a:srgbClr val="800000"/>
                </a:solidFill>
              </a:rPr>
              <a:t>wTRzaS</a:t>
            </a:r>
            <a:r>
              <a:rPr lang="en-US" dirty="0" smtClean="0">
                <a:solidFill>
                  <a:schemeClr val="tx2"/>
                </a:solidFill>
              </a:rPr>
              <a:t> and follow the instructions from the readme </a:t>
            </a:r>
          </a:p>
          <a:p>
            <a:pPr marL="514350" indent="-514350">
              <a:buFont typeface="+mj-ea"/>
              <a:buAutoNum type="circleNumDbPlain"/>
            </a:pPr>
            <a:r>
              <a:rPr lang="en-US" dirty="0" smtClean="0">
                <a:solidFill>
                  <a:schemeClr val="tx2"/>
                </a:solidFill>
              </a:rPr>
              <a:t>Alternatively, open readme.md in the “4- JavaScript API” folder</a:t>
            </a:r>
            <a:endParaRPr lang="en-US" dirty="0">
              <a:solidFill>
                <a:schemeClr val="tx2"/>
              </a:solidFill>
            </a:endParaRPr>
          </a:p>
        </p:txBody>
      </p:sp>
    </p:spTree>
    <p:extLst>
      <p:ext uri="{BB962C8B-B14F-4D97-AF65-F5344CB8AC3E}">
        <p14:creationId xmlns:p14="http://schemas.microsoft.com/office/powerpoint/2010/main" val="852116988"/>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sz="5400" dirty="0" err="1" smtClean="0"/>
              <a:t>Geolocation</a:t>
            </a:r>
            <a:r>
              <a:rPr lang="en-US" sz="5400" baseline="30000" dirty="0" smtClean="0"/>
              <a:t>*</a:t>
            </a:r>
            <a:endParaRPr lang="en-US" sz="5400" baseline="30000" dirty="0"/>
          </a:p>
        </p:txBody>
      </p:sp>
      <p:sp>
        <p:nvSpPr>
          <p:cNvPr id="5" name="Subtitle 4"/>
          <p:cNvSpPr>
            <a:spLocks noGrp="1"/>
          </p:cNvSpPr>
          <p:nvPr>
            <p:ph type="subTitle" idx="1"/>
          </p:nvPr>
        </p:nvSpPr>
        <p:spPr>
          <a:xfrm>
            <a:off x="727662" y="4703873"/>
            <a:ext cx="7853307" cy="463255"/>
          </a:xfrm>
        </p:spPr>
        <p:txBody>
          <a:bodyPr/>
          <a:lstStyle/>
          <a:p>
            <a:r>
              <a:rPr lang="en-US" dirty="0" smtClean="0">
                <a:solidFill>
                  <a:schemeClr val="accent1">
                    <a:alpha val="99000"/>
                  </a:schemeClr>
                </a:solidFill>
              </a:rPr>
              <a:t>*Stalking is now easier than EVER BEFORE!</a:t>
            </a:r>
            <a:endParaRPr lang="en-US" dirty="0"/>
          </a:p>
        </p:txBody>
      </p:sp>
    </p:spTree>
    <p:extLst>
      <p:ext uri="{BB962C8B-B14F-4D97-AF65-F5344CB8AC3E}">
        <p14:creationId xmlns:p14="http://schemas.microsoft.com/office/powerpoint/2010/main" val="268050068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89436" y="228602"/>
            <a:ext cx="8363938" cy="451406"/>
          </a:xfrm>
        </p:spPr>
        <p:txBody>
          <a:bodyPr/>
          <a:lstStyle/>
          <a:p>
            <a:r>
              <a:rPr lang="en-US" sz="3200" dirty="0" smtClean="0"/>
              <a:t>You are (within a Few Hundred Meters of) Here</a:t>
            </a:r>
            <a:endParaRPr lang="en-US" sz="3200" dirty="0"/>
          </a:p>
        </p:txBody>
      </p:sp>
      <p:sp>
        <p:nvSpPr>
          <p:cNvPr id="6" name="Text Placeholder 5"/>
          <p:cNvSpPr>
            <a:spLocks noGrp="1"/>
          </p:cNvSpPr>
          <p:nvPr>
            <p:ph type="body" sz="quarter" idx="10"/>
          </p:nvPr>
        </p:nvSpPr>
        <p:spPr>
          <a:xfrm>
            <a:off x="390032" y="1447801"/>
            <a:ext cx="8363937" cy="2996206"/>
          </a:xfrm>
        </p:spPr>
        <p:txBody>
          <a:bodyPr/>
          <a:lstStyle/>
          <a:p>
            <a:pPr marL="0" lvl="0" indent="0">
              <a:buSzTx/>
              <a:buNone/>
            </a:pPr>
            <a:r>
              <a:rPr lang="en-US" sz="1800" dirty="0">
                <a:gradFill>
                  <a:gsLst>
                    <a:gs pos="0">
                      <a:srgbClr val="000000"/>
                    </a:gs>
                    <a:gs pos="86000">
                      <a:srgbClr val="000000"/>
                    </a:gs>
                  </a:gsLst>
                  <a:lin ang="5400000" scaled="0"/>
                </a:gradFill>
                <a:latin typeface="Consolas" pitchFamily="49" charset="0"/>
                <a:cs typeface="Consolas" pitchFamily="49" charset="0"/>
              </a:rPr>
              <a:t>//Get my location, and put it on a map</a:t>
            </a:r>
          </a:p>
          <a:p>
            <a:pPr marL="0" lvl="0" indent="0">
              <a:buSzTx/>
              <a:buNone/>
            </a:pPr>
            <a:r>
              <a:rPr lang="en-US" sz="1800" b="1" dirty="0">
                <a:solidFill>
                  <a:schemeClr val="accent2">
                    <a:lumMod val="50000"/>
                  </a:schemeClr>
                </a:solidFill>
                <a:effectLst>
                  <a:outerShdw blurRad="38100" dist="38100" dir="2700000" algn="tl">
                    <a:srgbClr val="000000">
                      <a:alpha val="43137"/>
                    </a:srgbClr>
                  </a:outerShdw>
                </a:effectLst>
                <a:latin typeface="Consolas" pitchFamily="49" charset="0"/>
                <a:cs typeface="Consolas" pitchFamily="49" charset="0"/>
              </a:rPr>
              <a:t>navigator.geolocation.getCurrentPosition</a:t>
            </a:r>
            <a:r>
              <a:rPr lang="en-US" sz="1800" dirty="0">
                <a:gradFill>
                  <a:gsLst>
                    <a:gs pos="0">
                      <a:srgbClr val="000000"/>
                    </a:gs>
                    <a:gs pos="86000">
                      <a:srgbClr val="000000"/>
                    </a:gs>
                  </a:gsLst>
                  <a:lin ang="5400000" scaled="0"/>
                </a:gradFill>
                <a:latin typeface="Consolas" pitchFamily="49" charset="0"/>
                <a:cs typeface="Consolas" pitchFamily="49" charset="0"/>
              </a:rPr>
              <a:t>(function(position) {</a:t>
            </a:r>
          </a:p>
          <a:p>
            <a:pPr marL="0" lvl="0" indent="0">
              <a:buSzTx/>
              <a:buNone/>
            </a:pPr>
            <a:r>
              <a:rPr lang="en-US" sz="1800" dirty="0" smtClean="0">
                <a:gradFill>
                  <a:gsLst>
                    <a:gs pos="0">
                      <a:srgbClr val="000000"/>
                    </a:gs>
                    <a:gs pos="86000">
                      <a:srgbClr val="000000"/>
                    </a:gs>
                  </a:gsLst>
                  <a:lin ang="5400000" scaled="0"/>
                </a:gradFill>
                <a:latin typeface="Consolas" pitchFamily="49" charset="0"/>
                <a:cs typeface="Consolas" pitchFamily="49" charset="0"/>
              </a:rPr>
              <a:t>   var</a:t>
            </a:r>
            <a:r>
              <a:rPr lang="en-US" sz="1800" dirty="0">
                <a:gradFill>
                  <a:gsLst>
                    <a:gs pos="0">
                      <a:srgbClr val="000000"/>
                    </a:gs>
                    <a:gs pos="86000">
                      <a:srgbClr val="000000"/>
                    </a:gs>
                  </a:gsLst>
                  <a:lin ang="5400000" scaled="0"/>
                </a:gradFill>
                <a:latin typeface="Consolas" pitchFamily="49" charset="0"/>
                <a:cs typeface="Consolas" pitchFamily="49" charset="0"/>
              </a:rPr>
              <a:t> location = new Microsoft.Maps.Location(</a:t>
            </a:r>
          </a:p>
          <a:p>
            <a:pPr marL="384954" lvl="1" indent="-7937">
              <a:buSzTx/>
              <a:buNone/>
            </a:pPr>
            <a:r>
              <a:rPr lang="en-US" sz="1800" dirty="0">
                <a:gradFill>
                  <a:gsLst>
                    <a:gs pos="0">
                      <a:srgbClr val="000000"/>
                    </a:gs>
                    <a:gs pos="86000">
                      <a:srgbClr val="000000"/>
                    </a:gs>
                  </a:gsLst>
                  <a:lin ang="5400000" scaled="0"/>
                </a:gradFill>
                <a:latin typeface="Consolas" pitchFamily="49" charset="0"/>
                <a:cs typeface="Consolas" pitchFamily="49" charset="0"/>
              </a:rPr>
              <a:t>	       </a:t>
            </a:r>
            <a:r>
              <a:rPr lang="en-US" sz="1800" b="1" dirty="0" smtClean="0">
                <a:solidFill>
                  <a:schemeClr val="accent2">
                    <a:lumMod val="50000"/>
                  </a:schemeClr>
                </a:solidFill>
                <a:effectLst>
                  <a:outerShdw blurRad="38100" dist="38100" dir="2700000" algn="tl">
                    <a:srgbClr val="000000">
                      <a:alpha val="43137"/>
                    </a:srgbClr>
                  </a:outerShdw>
                </a:effectLst>
                <a:latin typeface="Consolas" pitchFamily="49" charset="0"/>
                <a:cs typeface="Consolas" pitchFamily="49" charset="0"/>
              </a:rPr>
              <a:t>position.coords.latitude</a:t>
            </a:r>
            <a:r>
              <a:rPr lang="en-US" sz="1800" dirty="0">
                <a:gradFill>
                  <a:gsLst>
                    <a:gs pos="0">
                      <a:srgbClr val="000000"/>
                    </a:gs>
                    <a:gs pos="86000">
                      <a:srgbClr val="000000"/>
                    </a:gs>
                  </a:gsLst>
                  <a:lin ang="5400000" scaled="0"/>
                </a:gradFill>
                <a:latin typeface="Consolas" pitchFamily="49" charset="0"/>
                <a:cs typeface="Consolas" pitchFamily="49" charset="0"/>
              </a:rPr>
              <a:t>,</a:t>
            </a:r>
          </a:p>
          <a:p>
            <a:pPr marL="0" lvl="0" indent="0">
              <a:buSzTx/>
              <a:buNone/>
            </a:pPr>
            <a:r>
              <a:rPr lang="en-US" sz="1800" dirty="0">
                <a:gradFill>
                  <a:gsLst>
                    <a:gs pos="0">
                      <a:srgbClr val="000000"/>
                    </a:gs>
                    <a:gs pos="86000">
                      <a:srgbClr val="000000"/>
                    </a:gs>
                  </a:gsLst>
                  <a:lin ang="5400000" scaled="0"/>
                </a:gradFill>
                <a:latin typeface="Consolas" pitchFamily="49" charset="0"/>
                <a:cs typeface="Consolas" pitchFamily="49" charset="0"/>
              </a:rPr>
              <a:t>        </a:t>
            </a:r>
            <a:r>
              <a:rPr lang="en-US" sz="1800" dirty="0">
                <a:solidFill>
                  <a:schemeClr val="accent2">
                    <a:lumMod val="50000"/>
                  </a:schemeClr>
                </a:solidFill>
                <a:latin typeface="Consolas" pitchFamily="49" charset="0"/>
                <a:cs typeface="Consolas" pitchFamily="49" charset="0"/>
              </a:rPr>
              <a:t> </a:t>
            </a:r>
            <a:r>
              <a:rPr lang="en-US" sz="1800" b="1" dirty="0">
                <a:solidFill>
                  <a:schemeClr val="accent2">
                    <a:lumMod val="50000"/>
                  </a:schemeClr>
                </a:solidFill>
                <a:effectLst>
                  <a:outerShdw blurRad="38100" dist="38100" dir="2700000" algn="tl">
                    <a:srgbClr val="000000">
                      <a:alpha val="43137"/>
                    </a:srgbClr>
                  </a:outerShdw>
                </a:effectLst>
                <a:latin typeface="Consolas" pitchFamily="49" charset="0"/>
                <a:cs typeface="Consolas" pitchFamily="49" charset="0"/>
              </a:rPr>
              <a:t>position.coords.longitude</a:t>
            </a:r>
            <a:r>
              <a:rPr lang="en-US" sz="1800" dirty="0">
                <a:gradFill>
                  <a:gsLst>
                    <a:gs pos="0">
                      <a:srgbClr val="000000"/>
                    </a:gs>
                    <a:gs pos="86000">
                      <a:srgbClr val="000000"/>
                    </a:gs>
                  </a:gsLst>
                  <a:lin ang="5400000" scaled="0"/>
                </a:gradFill>
                <a:latin typeface="Consolas" pitchFamily="49" charset="0"/>
                <a:cs typeface="Consolas" pitchFamily="49" charset="0"/>
              </a:rPr>
              <a:t>);</a:t>
            </a:r>
          </a:p>
          <a:p>
            <a:pPr marL="0" lvl="0" indent="0">
              <a:buSzTx/>
              <a:buNone/>
            </a:pPr>
            <a:r>
              <a:rPr lang="en-US" sz="1800" dirty="0">
                <a:gradFill>
                  <a:gsLst>
                    <a:gs pos="0">
                      <a:srgbClr val="000000"/>
                    </a:gs>
                    <a:gs pos="86000">
                      <a:srgbClr val="000000"/>
                    </a:gs>
                  </a:gsLst>
                  <a:lin ang="5400000" scaled="0"/>
                </a:gradFill>
                <a:latin typeface="Consolas" pitchFamily="49" charset="0"/>
                <a:cs typeface="Consolas" pitchFamily="49" charset="0"/>
              </a:rPr>
              <a:t>   _map.setView({ zoom: 18, center: location });</a:t>
            </a:r>
          </a:p>
          <a:p>
            <a:pPr marL="0" lvl="0" indent="0">
              <a:buSzTx/>
              <a:buNone/>
            </a:pPr>
            <a:r>
              <a:rPr lang="en-US" sz="1800" dirty="0">
                <a:gradFill>
                  <a:gsLst>
                    <a:gs pos="0">
                      <a:srgbClr val="000000"/>
                    </a:gs>
                    <a:gs pos="86000">
                      <a:srgbClr val="000000"/>
                    </a:gs>
                  </a:gsLst>
                  <a:lin ang="5400000" scaled="0"/>
                </a:gradFill>
                <a:latin typeface="Consolas" pitchFamily="49" charset="0"/>
                <a:cs typeface="Consolas" pitchFamily="49" charset="0"/>
              </a:rPr>
              <a:t> </a:t>
            </a:r>
          </a:p>
          <a:p>
            <a:pPr marL="0" lvl="0" indent="0">
              <a:buSzTx/>
              <a:buNone/>
            </a:pPr>
            <a:r>
              <a:rPr lang="en-US" sz="1800" dirty="0">
                <a:gradFill>
                  <a:gsLst>
                    <a:gs pos="0">
                      <a:srgbClr val="000000"/>
                    </a:gs>
                    <a:gs pos="86000">
                      <a:srgbClr val="000000"/>
                    </a:gs>
                  </a:gsLst>
                  <a:lin ang="5400000" scaled="0"/>
                </a:gradFill>
                <a:latin typeface="Consolas" pitchFamily="49" charset="0"/>
                <a:cs typeface="Consolas" pitchFamily="49" charset="0"/>
              </a:rPr>
              <a:t>   </a:t>
            </a:r>
            <a:r>
              <a:rPr lang="en-US" sz="1800" dirty="0" smtClean="0">
                <a:gradFill>
                  <a:gsLst>
                    <a:gs pos="0">
                      <a:srgbClr val="000000"/>
                    </a:gs>
                    <a:gs pos="86000">
                      <a:srgbClr val="000000"/>
                    </a:gs>
                  </a:gsLst>
                  <a:lin ang="5400000" scaled="0"/>
                </a:gradFill>
                <a:latin typeface="Consolas" pitchFamily="49" charset="0"/>
                <a:cs typeface="Consolas" pitchFamily="49" charset="0"/>
              </a:rPr>
              <a:t>var</a:t>
            </a:r>
            <a:r>
              <a:rPr lang="en-US" sz="1800" dirty="0">
                <a:gradFill>
                  <a:gsLst>
                    <a:gs pos="0">
                      <a:srgbClr val="000000"/>
                    </a:gs>
                    <a:gs pos="86000">
                      <a:srgbClr val="000000"/>
                    </a:gs>
                  </a:gsLst>
                  <a:lin ang="5400000" scaled="0"/>
                </a:gradFill>
                <a:latin typeface="Consolas" pitchFamily="49" charset="0"/>
                <a:cs typeface="Consolas" pitchFamily="49" charset="0"/>
              </a:rPr>
              <a:t> pin = new Microsoft.Maps.Pushpin(location);</a:t>
            </a:r>
          </a:p>
          <a:p>
            <a:pPr marL="0" lvl="0" indent="0">
              <a:buSzTx/>
              <a:buNone/>
            </a:pPr>
            <a:r>
              <a:rPr lang="en-US" sz="1800" dirty="0">
                <a:gradFill>
                  <a:gsLst>
                    <a:gs pos="0">
                      <a:srgbClr val="000000"/>
                    </a:gs>
                    <a:gs pos="86000">
                      <a:srgbClr val="000000"/>
                    </a:gs>
                  </a:gsLst>
                  <a:lin ang="5400000" scaled="0"/>
                </a:gradFill>
                <a:latin typeface="Consolas" pitchFamily="49" charset="0"/>
                <a:cs typeface="Consolas" pitchFamily="49" charset="0"/>
              </a:rPr>
              <a:t>   _map.entities.push(pin);</a:t>
            </a:r>
          </a:p>
          <a:p>
            <a:pPr marL="0" lvl="0" indent="0">
              <a:buSzTx/>
              <a:buNone/>
            </a:pPr>
            <a:r>
              <a:rPr lang="en-US" sz="1800" dirty="0">
                <a:gradFill>
                  <a:gsLst>
                    <a:gs pos="0">
                      <a:srgbClr val="000000"/>
                    </a:gs>
                    <a:gs pos="86000">
                      <a:srgbClr val="000000"/>
                    </a:gs>
                  </a:gsLst>
                  <a:lin ang="5400000" scaled="0"/>
                </a:gradFill>
                <a:latin typeface="Consolas" pitchFamily="49" charset="0"/>
                <a:cs typeface="Consolas" pitchFamily="49" charset="0"/>
              </a:rPr>
              <a:t>}, errorHandler);</a:t>
            </a:r>
          </a:p>
        </p:txBody>
      </p:sp>
      <p:pic>
        <p:nvPicPr>
          <p:cNvPr id="1027" name="Picture 3"/>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0" b="100000" l="0" r="100000">
                        <a14:foregroundMark x1="1935" y1="5466" x2="98710" y2="4502"/>
                        <a14:foregroundMark x1="54194" y1="32797" x2="39032" y2="63666"/>
                        <a14:foregroundMark x1="91613" y1="76206" x2="54194" y2="82637"/>
                        <a14:foregroundMark x1="83871" y1="77170" x2="86452" y2="85209"/>
                        <a14:foregroundMark x1="12581" y1="88424" x2="26452" y2="95177"/>
                        <a14:foregroundMark x1="6774" y1="87138" x2="4194" y2="92605"/>
                        <a14:foregroundMark x1="90645" y1="5788" x2="81935" y2="20579"/>
                      </a14:backgroundRemoval>
                    </a14:imgEffect>
                  </a14:imgLayer>
                </a14:imgProps>
              </a:ext>
              <a:ext uri="{28A0092B-C50C-407E-A947-70E740481C1C}">
                <a14:useLocalDpi xmlns:a14="http://schemas.microsoft.com/office/drawing/2010/main" val="0"/>
              </a:ext>
            </a:extLst>
          </a:blip>
          <a:srcRect/>
          <a:stretch>
            <a:fillRect/>
          </a:stretch>
        </p:blipFill>
        <p:spPr bwMode="auto">
          <a:xfrm>
            <a:off x="6872203" y="2704127"/>
            <a:ext cx="1881170" cy="25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2" name="Picture 8" descr="C:\Users\brsatrom\AppData\Local\Temp\SNAGHTML41525ae.PNG"/>
          <p:cNvPicPr>
            <a:picLocks noChangeAspect="1" noChangeArrowheads="1"/>
          </p:cNvPicPr>
          <p:nvPr/>
        </p:nvPicPr>
        <p:blipFill rotWithShape="1">
          <a:blip r:embed="rId5">
            <a:extLst>
              <a:ext uri="{BEBA8EAE-BF5A-486C-A8C5-ECC9F3942E4B}">
                <a14:imgProps xmlns:a14="http://schemas.microsoft.com/office/drawing/2010/main">
                  <a14:imgLayer r:embed="rId6">
                    <a14:imgEffect>
                      <a14:backgroundRemoval t="8108" b="87838" l="484" r="99516"/>
                    </a14:imgEffect>
                  </a14:imgLayer>
                </a14:imgProps>
              </a:ext>
              <a:ext uri="{28A0092B-C50C-407E-A947-70E740481C1C}">
                <a14:useLocalDpi xmlns:a14="http://schemas.microsoft.com/office/drawing/2010/main" val="0"/>
              </a:ext>
            </a:extLst>
          </a:blip>
          <a:srcRect l="1507" r="1219" b="20199"/>
          <a:stretch/>
        </p:blipFill>
        <p:spPr bwMode="auto">
          <a:xfrm>
            <a:off x="405350" y="5612543"/>
            <a:ext cx="7876282" cy="7716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749974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89436" y="228602"/>
            <a:ext cx="8363938" cy="564257"/>
          </a:xfrm>
        </p:spPr>
        <p:txBody>
          <a:bodyPr/>
          <a:lstStyle/>
          <a:p>
            <a:r>
              <a:rPr lang="en-US" sz="4000" b="0" kern="1200" cap="none" spc="-100" baseline="0" dirty="0" smtClean="0">
                <a:ln w="3175">
                  <a:noFill/>
                </a:ln>
                <a:gradFill flip="none" rotWithShape="1">
                  <a:gsLst>
                    <a:gs pos="0">
                      <a:schemeClr val="tx1"/>
                    </a:gs>
                    <a:gs pos="86000">
                      <a:schemeClr val="tx1"/>
                    </a:gs>
                  </a:gsLst>
                  <a:lin ang="5400000" scaled="0"/>
                  <a:tileRect/>
                </a:gradFill>
                <a:effectLst/>
                <a:latin typeface="+mj-lt"/>
                <a:ea typeface="+mn-ea"/>
                <a:cs typeface="Arial" charset="0"/>
              </a:rPr>
              <a:t>Browser Support for Geolocation</a:t>
            </a:r>
            <a:endParaRPr lang="en-US" sz="3600"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1424893409"/>
              </p:ext>
            </p:extLst>
          </p:nvPr>
        </p:nvGraphicFramePr>
        <p:xfrm>
          <a:off x="653147" y="2412276"/>
          <a:ext cx="7836622" cy="1940558"/>
        </p:xfrm>
        <a:graphic>
          <a:graphicData uri="http://schemas.openxmlformats.org/drawingml/2006/table">
            <a:tbl>
              <a:tblPr firstRow="1" bandCol="1">
                <a:tableStyleId>{B301B821-A1FF-4177-AEE7-76D212191A09}</a:tableStyleId>
              </a:tblPr>
              <a:tblGrid>
                <a:gridCol w="1161139"/>
                <a:gridCol w="1185333"/>
                <a:gridCol w="1100667"/>
                <a:gridCol w="1112762"/>
                <a:gridCol w="1124857"/>
                <a:gridCol w="689428"/>
                <a:gridCol w="701524"/>
                <a:gridCol w="760912"/>
              </a:tblGrid>
              <a:tr h="405914">
                <a:tc rowSpan="2">
                  <a:txBody>
                    <a:bodyPr/>
                    <a:lstStyle/>
                    <a:p>
                      <a:endParaRPr lang="en-US" b="1" dirty="0">
                        <a:solidFill>
                          <a:schemeClr val="bg1"/>
                        </a:solidFill>
                      </a:endParaRPr>
                    </a:p>
                  </a:txBody>
                  <a:tcPr/>
                </a:tc>
                <a:tc rowSpan="2">
                  <a:txBody>
                    <a:bodyPr/>
                    <a:lstStyle/>
                    <a:p>
                      <a:endParaRPr lang="en-US" b="1" dirty="0">
                        <a:solidFill>
                          <a:schemeClr val="bg1"/>
                        </a:solidFill>
                      </a:endParaRPr>
                    </a:p>
                  </a:txBody>
                  <a:tcPr/>
                </a:tc>
                <a:tc rowSpan="2">
                  <a:txBody>
                    <a:bodyPr/>
                    <a:lstStyle/>
                    <a:p>
                      <a:endParaRPr lang="en-US" b="1" dirty="0">
                        <a:solidFill>
                          <a:schemeClr val="bg1"/>
                        </a:solidFill>
                      </a:endParaRPr>
                    </a:p>
                  </a:txBody>
                  <a:tcPr/>
                </a:tc>
                <a:tc rowSpan="2">
                  <a:txBody>
                    <a:bodyPr/>
                    <a:lstStyle/>
                    <a:p>
                      <a:endParaRPr lang="en-US" b="1" dirty="0">
                        <a:solidFill>
                          <a:schemeClr val="bg1"/>
                        </a:solidFill>
                      </a:endParaRPr>
                    </a:p>
                  </a:txBody>
                  <a:tcPr/>
                </a:tc>
                <a:tc rowSpan="2">
                  <a:txBody>
                    <a:bodyPr/>
                    <a:lstStyle/>
                    <a:p>
                      <a:endParaRPr lang="en-US" b="1" dirty="0">
                        <a:solidFill>
                          <a:schemeClr val="bg1"/>
                        </a:solidFill>
                      </a:endParaRPr>
                    </a:p>
                  </a:txBody>
                  <a:tcPr/>
                </a:tc>
                <a:tc gridSpan="3">
                  <a:txBody>
                    <a:bodyPr/>
                    <a:lstStyle/>
                    <a:p>
                      <a:pPr algn="ctr"/>
                      <a:r>
                        <a:rPr lang="en-US" b="1" dirty="0" smtClean="0">
                          <a:solidFill>
                            <a:schemeClr val="bg1"/>
                          </a:solidFill>
                        </a:rPr>
                        <a:t>Mobile</a:t>
                      </a:r>
                      <a:endParaRPr lang="en-US" b="1" dirty="0">
                        <a:solidFill>
                          <a:schemeClr val="bg1"/>
                        </a:solidFill>
                      </a:endParaRPr>
                    </a:p>
                  </a:txBody>
                  <a:tcPr/>
                </a:tc>
                <a:tc hMerge="1">
                  <a:txBody>
                    <a:bodyPr/>
                    <a:lstStyle/>
                    <a:p>
                      <a:endParaRPr lang="en-US" dirty="0"/>
                    </a:p>
                  </a:txBody>
                  <a:tcPr/>
                </a:tc>
                <a:tc hMerge="1">
                  <a:txBody>
                    <a:bodyPr/>
                    <a:lstStyle/>
                    <a:p>
                      <a:endParaRPr lang="en-US" dirty="0"/>
                    </a:p>
                  </a:txBody>
                  <a:tcPr/>
                </a:tc>
              </a:tr>
              <a:tr h="955524">
                <a:tc vMerge="1">
                  <a:txBody>
                    <a:bodyPr/>
                    <a:lstStyle/>
                    <a:p>
                      <a:endParaRPr lang="en-US" dirty="0"/>
                    </a:p>
                  </a:txBody>
                  <a:tcPr/>
                </a:tc>
                <a:tc vMerge="1">
                  <a:txBody>
                    <a:bodyPr/>
                    <a:lstStyle/>
                    <a:p>
                      <a:endParaRPr lang="en-US" dirty="0"/>
                    </a:p>
                  </a:txBody>
                  <a:tcPr/>
                </a:tc>
                <a:tc vMerge="1">
                  <a:txBody>
                    <a:bodyPr/>
                    <a:lstStyle/>
                    <a:p>
                      <a:endParaRPr lang="en-US" dirty="0"/>
                    </a:p>
                  </a:txBody>
                  <a:tcPr/>
                </a:tc>
                <a:tc vMerge="1">
                  <a:txBody>
                    <a:bodyPr/>
                    <a:lstStyle/>
                    <a:p>
                      <a:endParaRPr lang="en-US" dirty="0"/>
                    </a:p>
                  </a:txBody>
                  <a:tcPr/>
                </a:tc>
                <a:tc vMerge="1">
                  <a:txBody>
                    <a:bodyPr/>
                    <a:lstStyle/>
                    <a:p>
                      <a:endParaRPr lang="en-US" dirty="0"/>
                    </a:p>
                  </a:txBody>
                  <a:tcPr/>
                </a:tc>
                <a:tc>
                  <a:txBody>
                    <a:bodyPr/>
                    <a:lstStyle/>
                    <a:p>
                      <a:endParaRPr lang="en-US" b="1" dirty="0">
                        <a:solidFill>
                          <a:schemeClr val="bg1"/>
                        </a:solidFill>
                      </a:endParaRPr>
                    </a:p>
                  </a:txBody>
                  <a:tcPr/>
                </a:tc>
                <a:tc>
                  <a:txBody>
                    <a:bodyPr/>
                    <a:lstStyle/>
                    <a:p>
                      <a:endParaRPr lang="en-US" b="1" dirty="0">
                        <a:solidFill>
                          <a:schemeClr val="bg1"/>
                        </a:solidFill>
                      </a:endParaRPr>
                    </a:p>
                  </a:txBody>
                  <a:tcPr/>
                </a:tc>
                <a:tc>
                  <a:txBody>
                    <a:bodyPr/>
                    <a:lstStyle/>
                    <a:p>
                      <a:endParaRPr lang="en-US" b="1" dirty="0">
                        <a:solidFill>
                          <a:schemeClr val="bg1"/>
                        </a:solidFill>
                      </a:endParaRPr>
                    </a:p>
                  </a:txBody>
                  <a:tcPr/>
                </a:tc>
              </a:tr>
              <a:tr h="370840">
                <a:tc>
                  <a:txBody>
                    <a:bodyPr/>
                    <a:lstStyle/>
                    <a:p>
                      <a:pPr algn="ctr"/>
                      <a:r>
                        <a:rPr lang="en-US" sz="3200" b="1" dirty="0" smtClean="0">
                          <a:solidFill>
                            <a:schemeClr val="bg1"/>
                          </a:solidFill>
                        </a:rPr>
                        <a:t>9</a:t>
                      </a:r>
                      <a:endParaRPr lang="en-US" sz="3200" b="1" dirty="0">
                        <a:solidFill>
                          <a:schemeClr val="bg1"/>
                        </a:solidFill>
                      </a:endParaRPr>
                    </a:p>
                  </a:txBody>
                  <a:tcPr/>
                </a:tc>
                <a:tc>
                  <a:txBody>
                    <a:bodyPr/>
                    <a:lstStyle/>
                    <a:p>
                      <a:pPr algn="ctr"/>
                      <a:r>
                        <a:rPr lang="en-US" sz="3200" b="1" dirty="0" smtClean="0">
                          <a:solidFill>
                            <a:schemeClr val="bg1"/>
                          </a:solidFill>
                        </a:rPr>
                        <a:t>5</a:t>
                      </a:r>
                      <a:endParaRPr lang="en-US" sz="3200" b="1" dirty="0">
                        <a:solidFill>
                          <a:schemeClr val="bg1"/>
                        </a:solidFill>
                      </a:endParaRPr>
                    </a:p>
                  </a:txBody>
                  <a:tcPr/>
                </a:tc>
                <a:tc>
                  <a:txBody>
                    <a:bodyPr/>
                    <a:lstStyle/>
                    <a:p>
                      <a:pPr algn="ctr"/>
                      <a:r>
                        <a:rPr lang="en-US" sz="3200" b="1" dirty="0" smtClean="0">
                          <a:solidFill>
                            <a:schemeClr val="bg1"/>
                          </a:solidFill>
                        </a:rPr>
                        <a:t>3.5</a:t>
                      </a:r>
                      <a:endParaRPr lang="en-US" sz="3200" b="1" dirty="0">
                        <a:solidFill>
                          <a:schemeClr val="bg1"/>
                        </a:solidFill>
                      </a:endParaRPr>
                    </a:p>
                  </a:txBody>
                  <a:tcPr/>
                </a:tc>
                <a:tc>
                  <a:txBody>
                    <a:bodyPr/>
                    <a:lstStyle/>
                    <a:p>
                      <a:pPr algn="ctr"/>
                      <a:r>
                        <a:rPr lang="en-US" sz="3200" b="1" dirty="0" smtClean="0">
                          <a:solidFill>
                            <a:schemeClr val="bg1"/>
                          </a:solidFill>
                        </a:rPr>
                        <a:t>10.6</a:t>
                      </a:r>
                      <a:endParaRPr lang="en-US" sz="3200" b="1" dirty="0">
                        <a:solidFill>
                          <a:schemeClr val="bg1"/>
                        </a:solidFill>
                      </a:endParaRPr>
                    </a:p>
                  </a:txBody>
                  <a:tcPr/>
                </a:tc>
                <a:tc>
                  <a:txBody>
                    <a:bodyPr/>
                    <a:lstStyle/>
                    <a:p>
                      <a:pPr algn="ctr"/>
                      <a:r>
                        <a:rPr lang="en-US" sz="3200" b="1" dirty="0" smtClean="0">
                          <a:solidFill>
                            <a:schemeClr val="bg1"/>
                          </a:solidFill>
                        </a:rPr>
                        <a:t>5</a:t>
                      </a:r>
                      <a:endParaRPr lang="en-US" sz="3200" b="1" dirty="0">
                        <a:solidFill>
                          <a:schemeClr val="bg1"/>
                        </a:solidFill>
                      </a:endParaRPr>
                    </a:p>
                  </a:txBody>
                  <a:tcPr/>
                </a:tc>
                <a:tc>
                  <a:txBody>
                    <a:bodyPr/>
                    <a:lstStyle/>
                    <a:p>
                      <a:pPr algn="ctr"/>
                      <a:r>
                        <a:rPr lang="en-US" sz="2800" b="1" dirty="0" smtClean="0">
                          <a:solidFill>
                            <a:schemeClr val="bg1"/>
                          </a:solidFill>
                        </a:rPr>
                        <a:t>9</a:t>
                      </a:r>
                      <a:endParaRPr lang="en-US" sz="2800" b="1" dirty="0">
                        <a:solidFill>
                          <a:schemeClr val="bg1"/>
                        </a:solidFill>
                      </a:endParaRPr>
                    </a:p>
                  </a:txBody>
                  <a:tcPr/>
                </a:tc>
                <a:tc>
                  <a:txBody>
                    <a:bodyPr/>
                    <a:lstStyle/>
                    <a:p>
                      <a:pPr algn="ctr"/>
                      <a:r>
                        <a:rPr lang="en-US" sz="2800" b="1" dirty="0" smtClean="0">
                          <a:solidFill>
                            <a:schemeClr val="bg1"/>
                          </a:solidFill>
                        </a:rPr>
                        <a:t>2.1</a:t>
                      </a:r>
                      <a:endParaRPr lang="en-US" sz="2800" b="1" dirty="0">
                        <a:solidFill>
                          <a:schemeClr val="bg1"/>
                        </a:solidFill>
                      </a:endParaRPr>
                    </a:p>
                  </a:txBody>
                  <a:tcPr/>
                </a:tc>
                <a:tc>
                  <a:txBody>
                    <a:bodyPr/>
                    <a:lstStyle/>
                    <a:p>
                      <a:pPr algn="ctr"/>
                      <a:r>
                        <a:rPr lang="en-US" sz="2800" b="1" dirty="0" smtClean="0">
                          <a:solidFill>
                            <a:schemeClr val="bg1"/>
                          </a:solidFill>
                        </a:rPr>
                        <a:t>3.2</a:t>
                      </a:r>
                      <a:endParaRPr lang="en-US" sz="2800" b="1" dirty="0">
                        <a:solidFill>
                          <a:schemeClr val="bg1"/>
                        </a:solidFill>
                      </a:endParaRPr>
                    </a:p>
                  </a:txBody>
                  <a:tcPr/>
                </a:tc>
              </a:tr>
            </a:tbl>
          </a:graphicData>
        </a:graphic>
      </p:graphicFrame>
      <p:pic>
        <p:nvPicPr>
          <p:cNvPr id="9" name="Picture 8"/>
          <p:cNvPicPr>
            <a:picLocks noChangeAspect="1"/>
          </p:cNvPicPr>
          <p:nvPr/>
        </p:nvPicPr>
        <p:blipFill>
          <a:blip r:embed="rId2"/>
          <a:stretch>
            <a:fillRect/>
          </a:stretch>
        </p:blipFill>
        <p:spPr>
          <a:xfrm>
            <a:off x="716008" y="2574169"/>
            <a:ext cx="1042309" cy="1042309"/>
          </a:xfrm>
          <a:prstGeom prst="rect">
            <a:avLst/>
          </a:prstGeom>
        </p:spPr>
      </p:pic>
      <p:pic>
        <p:nvPicPr>
          <p:cNvPr id="18" name="Picture 17"/>
          <p:cNvPicPr>
            <a:picLocks noChangeAspect="1"/>
          </p:cNvPicPr>
          <p:nvPr/>
        </p:nvPicPr>
        <p:blipFill>
          <a:blip r:embed="rId3"/>
          <a:stretch>
            <a:fillRect/>
          </a:stretch>
        </p:blipFill>
        <p:spPr>
          <a:xfrm>
            <a:off x="3038324" y="2581882"/>
            <a:ext cx="1037771" cy="1037771"/>
          </a:xfrm>
          <a:prstGeom prst="rect">
            <a:avLst/>
          </a:prstGeom>
        </p:spPr>
      </p:pic>
      <p:pic>
        <p:nvPicPr>
          <p:cNvPr id="19" name="Picture 18"/>
          <p:cNvPicPr>
            <a:picLocks noChangeAspect="1"/>
          </p:cNvPicPr>
          <p:nvPr/>
        </p:nvPicPr>
        <p:blipFill>
          <a:blip r:embed="rId4"/>
          <a:stretch>
            <a:fillRect/>
          </a:stretch>
        </p:blipFill>
        <p:spPr>
          <a:xfrm>
            <a:off x="4171650" y="2578707"/>
            <a:ext cx="956731" cy="1040946"/>
          </a:xfrm>
          <a:prstGeom prst="rect">
            <a:avLst/>
          </a:prstGeom>
        </p:spPr>
      </p:pic>
      <p:pic>
        <p:nvPicPr>
          <p:cNvPr id="20" name="Picture 19"/>
          <p:cNvPicPr>
            <a:picLocks noChangeAspect="1"/>
          </p:cNvPicPr>
          <p:nvPr/>
        </p:nvPicPr>
        <p:blipFill>
          <a:blip r:embed="rId5"/>
          <a:stretch>
            <a:fillRect/>
          </a:stretch>
        </p:blipFill>
        <p:spPr>
          <a:xfrm>
            <a:off x="1880809" y="2570240"/>
            <a:ext cx="1046238" cy="1046238"/>
          </a:xfrm>
          <a:prstGeom prst="rect">
            <a:avLst/>
          </a:prstGeom>
        </p:spPr>
      </p:pic>
      <p:pic>
        <p:nvPicPr>
          <p:cNvPr id="21" name="Picture 20"/>
          <p:cNvPicPr>
            <a:picLocks noChangeAspect="1"/>
          </p:cNvPicPr>
          <p:nvPr/>
        </p:nvPicPr>
        <p:blipFill>
          <a:blip r:embed="rId6"/>
          <a:stretch>
            <a:fillRect/>
          </a:stretch>
        </p:blipFill>
        <p:spPr>
          <a:xfrm>
            <a:off x="5256591" y="2580672"/>
            <a:ext cx="1038981" cy="1038981"/>
          </a:xfrm>
          <a:prstGeom prst="rect">
            <a:avLst/>
          </a:prstGeom>
        </p:spPr>
      </p:pic>
      <p:pic>
        <p:nvPicPr>
          <p:cNvPr id="22" name="Picture 21"/>
          <p:cNvPicPr>
            <a:picLocks noChangeAspect="1"/>
          </p:cNvPicPr>
          <p:nvPr/>
        </p:nvPicPr>
        <p:blipFill>
          <a:blip r:embed="rId7"/>
          <a:stretch>
            <a:fillRect/>
          </a:stretch>
        </p:blipFill>
        <p:spPr>
          <a:xfrm>
            <a:off x="7027332" y="2914712"/>
            <a:ext cx="701766" cy="701766"/>
          </a:xfrm>
          <a:prstGeom prst="rect">
            <a:avLst/>
          </a:prstGeom>
        </p:spPr>
      </p:pic>
      <p:pic>
        <p:nvPicPr>
          <p:cNvPr id="23" name="Picture 22"/>
          <p:cNvPicPr>
            <a:picLocks noChangeAspect="1"/>
          </p:cNvPicPr>
          <p:nvPr/>
        </p:nvPicPr>
        <p:blipFill>
          <a:blip r:embed="rId2"/>
          <a:stretch>
            <a:fillRect/>
          </a:stretch>
        </p:blipFill>
        <p:spPr>
          <a:xfrm>
            <a:off x="6366931" y="2992362"/>
            <a:ext cx="624116" cy="624116"/>
          </a:xfrm>
          <a:prstGeom prst="rect">
            <a:avLst/>
          </a:prstGeom>
        </p:spPr>
      </p:pic>
      <p:pic>
        <p:nvPicPr>
          <p:cNvPr id="24" name="Picture 23"/>
          <p:cNvPicPr>
            <a:picLocks noChangeAspect="1"/>
          </p:cNvPicPr>
          <p:nvPr/>
        </p:nvPicPr>
        <p:blipFill>
          <a:blip r:embed="rId6"/>
          <a:stretch>
            <a:fillRect/>
          </a:stretch>
        </p:blipFill>
        <p:spPr>
          <a:xfrm>
            <a:off x="7789573" y="2992362"/>
            <a:ext cx="639387" cy="639387"/>
          </a:xfrm>
          <a:prstGeom prst="rect">
            <a:avLst/>
          </a:prstGeom>
        </p:spPr>
      </p:pic>
    </p:spTree>
    <p:extLst>
      <p:ext uri="{BB962C8B-B14F-4D97-AF65-F5344CB8AC3E}">
        <p14:creationId xmlns:p14="http://schemas.microsoft.com/office/powerpoint/2010/main" val="338932437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222477" y="241661"/>
            <a:ext cx="7683914" cy="1378644"/>
          </a:xfrm>
        </p:spPr>
        <p:txBody>
          <a:bodyPr/>
          <a:lstStyle/>
          <a:p>
            <a:r>
              <a:rPr lang="en-US" dirty="0" smtClean="0"/>
              <a:t>demo</a:t>
            </a:r>
            <a:endParaRPr lang="en-US" dirty="0"/>
          </a:p>
        </p:txBody>
      </p:sp>
      <p:sp>
        <p:nvSpPr>
          <p:cNvPr id="3" name="Title 2"/>
          <p:cNvSpPr>
            <a:spLocks noGrp="1"/>
          </p:cNvSpPr>
          <p:nvPr>
            <p:ph type="ctrTitle"/>
          </p:nvPr>
        </p:nvSpPr>
        <p:spPr/>
        <p:txBody>
          <a:bodyPr/>
          <a:lstStyle/>
          <a:p>
            <a:r>
              <a:rPr lang="en-US" sz="6000" dirty="0" err="1" smtClean="0"/>
              <a:t>Geolocation</a:t>
            </a:r>
            <a:endParaRPr lang="en-US" sz="6000" dirty="0"/>
          </a:p>
        </p:txBody>
      </p:sp>
      <p:sp>
        <p:nvSpPr>
          <p:cNvPr id="4" name="Subtitle 3"/>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4141777875"/>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727664" y="104533"/>
            <a:ext cx="7683913" cy="1523497"/>
          </a:xfrm>
        </p:spPr>
        <p:txBody>
          <a:bodyPr/>
          <a:lstStyle/>
          <a:p>
            <a:r>
              <a:rPr lang="en-US" sz="6000" dirty="0" smtClean="0"/>
              <a:t>Canvas</a:t>
            </a:r>
            <a:r>
              <a:rPr lang="en-US" sz="6000" baseline="30000" dirty="0" smtClean="0"/>
              <a:t>*</a:t>
            </a:r>
            <a:endParaRPr lang="en-US" sz="6000" dirty="0"/>
          </a:p>
        </p:txBody>
      </p:sp>
      <p:sp>
        <p:nvSpPr>
          <p:cNvPr id="5" name="Subtitle 4"/>
          <p:cNvSpPr>
            <a:spLocks noGrp="1"/>
          </p:cNvSpPr>
          <p:nvPr>
            <p:ph type="subTitle" idx="1"/>
          </p:nvPr>
        </p:nvSpPr>
        <p:spPr>
          <a:xfrm>
            <a:off x="727662" y="1396402"/>
            <a:ext cx="7683914" cy="463255"/>
          </a:xfrm>
        </p:spPr>
        <p:txBody>
          <a:bodyPr/>
          <a:lstStyle/>
          <a:p>
            <a:r>
              <a:rPr lang="en-US" dirty="0" smtClean="0">
                <a:solidFill>
                  <a:srgbClr val="005A84"/>
                </a:solidFill>
              </a:rPr>
              <a:t>*Release your inner </a:t>
            </a:r>
            <a:r>
              <a:rPr lang="en-US" dirty="0" err="1" smtClean="0">
                <a:solidFill>
                  <a:srgbClr val="005A84"/>
                </a:solidFill>
              </a:rPr>
              <a:t>Picaso</a:t>
            </a:r>
            <a:r>
              <a:rPr lang="en-US" dirty="0" smtClean="0">
                <a:solidFill>
                  <a:srgbClr val="005A84"/>
                </a:solidFill>
              </a:rPr>
              <a:t>. But leave your ear alone.</a:t>
            </a:r>
          </a:p>
        </p:txBody>
      </p:sp>
      <p:sp>
        <p:nvSpPr>
          <p:cNvPr id="4" name="TextBox 3"/>
          <p:cNvSpPr txBox="1"/>
          <p:nvPr/>
        </p:nvSpPr>
        <p:spPr>
          <a:xfrm>
            <a:off x="7100333" y="2112621"/>
            <a:ext cx="1589670" cy="2954655"/>
          </a:xfrm>
          <a:prstGeom prst="rect">
            <a:avLst/>
          </a:prstGeom>
          <a:noFill/>
        </p:spPr>
        <p:txBody>
          <a:bodyPr wrap="square" lIns="0" tIns="0" rIns="0" bIns="0" rtlCol="0">
            <a:spAutoFit/>
          </a:bodyPr>
          <a:lstStyle/>
          <a:p>
            <a:r>
              <a:rPr lang="en-US" sz="3200" dirty="0" smtClean="0">
                <a:solidFill>
                  <a:srgbClr val="005A84"/>
                </a:solidFill>
              </a:rPr>
              <a:t>Mailing body parts to people is creepy.</a:t>
            </a:r>
          </a:p>
        </p:txBody>
      </p:sp>
      <p:pic>
        <p:nvPicPr>
          <p:cNvPr id="6" name="do_the_creep.gif">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60556" y="2491454"/>
            <a:ext cx="6193494" cy="3480744"/>
          </a:xfrm>
          <a:prstGeom prst="rect">
            <a:avLst/>
          </a:prstGeom>
        </p:spPr>
      </p:pic>
    </p:spTree>
    <p:extLst>
      <p:ext uri="{BB962C8B-B14F-4D97-AF65-F5344CB8AC3E}">
        <p14:creationId xmlns:p14="http://schemas.microsoft.com/office/powerpoint/2010/main" val="3270961292"/>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0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bwMode="auto">
          <a:xfrm>
            <a:off x="7111312" y="2857500"/>
            <a:ext cx="1229045" cy="1097280"/>
          </a:xfrm>
          <a:prstGeom prst="rect">
            <a:avLst/>
          </a:prstGeom>
          <a:gradFill>
            <a:gsLst>
              <a:gs pos="0">
                <a:schemeClr val="bg1"/>
              </a:gs>
              <a:gs pos="80000">
                <a:schemeClr val="bg1">
                  <a:lumMod val="85000"/>
                  <a:lumOff val="15000"/>
                </a:schemeClr>
              </a:gs>
              <a:gs pos="100000">
                <a:schemeClr val="bg1">
                  <a:lumMod val="75000"/>
                  <a:lumOff val="25000"/>
                </a:schemeClr>
              </a:gs>
            </a:gsLst>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6" name="Arc 15"/>
          <p:cNvSpPr/>
          <p:nvPr/>
        </p:nvSpPr>
        <p:spPr>
          <a:xfrm>
            <a:off x="7935656" y="2684318"/>
            <a:ext cx="1603734" cy="2183853"/>
          </a:xfrm>
          <a:prstGeom prst="arc">
            <a:avLst>
              <a:gd name="adj1" fmla="val 5400215"/>
              <a:gd name="adj2" fmla="val 16191142"/>
            </a:avLst>
          </a:prstGeom>
          <a:ln w="146050" cap="rnd">
            <a:solidFill>
              <a:srgbClr val="FB843B">
                <a:alpha val="54902"/>
              </a:srgb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Title 4"/>
          <p:cNvSpPr>
            <a:spLocks noGrp="1"/>
          </p:cNvSpPr>
          <p:nvPr>
            <p:ph type="title"/>
          </p:nvPr>
        </p:nvSpPr>
        <p:spPr>
          <a:xfrm>
            <a:off x="389436" y="228602"/>
            <a:ext cx="8363938" cy="507831"/>
          </a:xfrm>
        </p:spPr>
        <p:txBody>
          <a:bodyPr/>
          <a:lstStyle/>
          <a:p>
            <a:r>
              <a:rPr lang="en-US" sz="3600" dirty="0" smtClean="0"/>
              <a:t>&lt;canvas&gt; + JavaScript = Crazy Delicious</a:t>
            </a:r>
            <a:endParaRPr lang="en-US" sz="3600" dirty="0"/>
          </a:p>
        </p:txBody>
      </p:sp>
      <p:sp>
        <p:nvSpPr>
          <p:cNvPr id="9" name="Text Placeholder 5"/>
          <p:cNvSpPr>
            <a:spLocks noGrp="1"/>
          </p:cNvSpPr>
          <p:nvPr>
            <p:ph type="body" sz="quarter" idx="10"/>
          </p:nvPr>
        </p:nvSpPr>
        <p:spPr>
          <a:xfrm>
            <a:off x="389437" y="1447801"/>
            <a:ext cx="8363937" cy="4431982"/>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err="1" smtClean="0">
                <a:ln>
                  <a:noFill/>
                </a:ln>
                <a:solidFill>
                  <a:sysClr val="windowText" lastClr="000000"/>
                </a:solidFill>
                <a:effectLst/>
                <a:uLnTx/>
                <a:uFillTx/>
              </a:rPr>
              <a:t>var</a:t>
            </a:r>
            <a:r>
              <a:rPr kumimoji="0" lang="en-US" sz="2400" b="0" i="0" u="none" strike="noStrike" kern="0" cap="none" spc="0" normalizeH="0" baseline="0" noProof="0" dirty="0" smtClean="0">
                <a:ln>
                  <a:noFill/>
                </a:ln>
                <a:solidFill>
                  <a:sysClr val="windowText" lastClr="000000"/>
                </a:solidFill>
                <a:effectLst/>
                <a:uLnTx/>
                <a:uFillTx/>
              </a:rPr>
              <a:t> </a:t>
            </a:r>
            <a:r>
              <a:rPr kumimoji="0" lang="en-US" sz="2400" b="0" i="0" u="none" strike="noStrike" kern="0" cap="none" spc="0" normalizeH="0" baseline="0" noProof="0" dirty="0" err="1" smtClean="0">
                <a:ln>
                  <a:noFill/>
                </a:ln>
                <a:solidFill>
                  <a:sysClr val="windowText" lastClr="000000"/>
                </a:solidFill>
                <a:effectLst/>
                <a:uLnTx/>
                <a:uFillTx/>
              </a:rPr>
              <a:t>canvasContext</a:t>
            </a:r>
            <a:r>
              <a:rPr kumimoji="0" lang="en-US" sz="2400" b="0" i="0" u="none" strike="noStrike" kern="0" cap="none" spc="0" normalizeH="0" baseline="0" noProof="0" dirty="0" smtClean="0">
                <a:ln>
                  <a:noFill/>
                </a:ln>
                <a:solidFill>
                  <a:sysClr val="windowText" lastClr="000000"/>
                </a:solidFill>
                <a:effectLst/>
                <a:uLnTx/>
                <a:uFillTx/>
              </a:rPr>
              <a:t> = </a:t>
            </a:r>
            <a:r>
              <a:rPr kumimoji="0" lang="en-US" sz="2400" b="0" i="0" u="none" strike="noStrike" kern="0" cap="none" spc="0" normalizeH="0" baseline="0" noProof="0" dirty="0" err="1" smtClean="0">
                <a:ln>
                  <a:noFill/>
                </a:ln>
                <a:solidFill>
                  <a:sysClr val="windowText" lastClr="000000"/>
                </a:solidFill>
                <a:effectLst/>
                <a:uLnTx/>
                <a:uFillTx/>
              </a:rPr>
              <a:t>document.getElementById</a:t>
            </a:r>
            <a:r>
              <a:rPr kumimoji="0" lang="en-US" sz="2400" b="0" i="0" u="none" strike="noStrike" kern="0" cap="none" spc="0" normalizeH="0" baseline="0" noProof="0" dirty="0" smtClean="0">
                <a:ln>
                  <a:noFill/>
                </a:ln>
                <a:solidFill>
                  <a:sysClr val="windowText" lastClr="000000"/>
                </a:solidFill>
                <a:effectLst/>
                <a:uLnTx/>
                <a:uFillTx/>
              </a:rPr>
              <a:t>("canvas")</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rPr>
              <a:t>   .</a:t>
            </a:r>
            <a:r>
              <a:rPr kumimoji="0" lang="en-US" sz="2400" b="1" i="0" u="none" strike="noStrike" kern="0" cap="none" spc="0" normalizeH="0" baseline="0" noProof="0" dirty="0" err="1" smtClean="0">
                <a:ln>
                  <a:noFill/>
                </a:ln>
                <a:solidFill>
                  <a:srgbClr val="F15C44">
                    <a:lumMod val="50000"/>
                  </a:srgbClr>
                </a:solidFill>
                <a:effectLst>
                  <a:outerShdw blurRad="38100" dist="38100" dir="2700000" algn="tl">
                    <a:srgbClr val="000000">
                      <a:alpha val="43137"/>
                    </a:srgbClr>
                  </a:outerShdw>
                </a:effectLst>
                <a:uLnTx/>
                <a:uFillTx/>
              </a:rPr>
              <a:t>getContext</a:t>
            </a:r>
            <a:r>
              <a:rPr kumimoji="0" lang="en-US" sz="2400" b="0" i="0" u="none" strike="noStrike" kern="0" cap="none" spc="0" normalizeH="0" baseline="0" noProof="0" dirty="0" smtClean="0">
                <a:ln>
                  <a:noFill/>
                </a:ln>
                <a:solidFill>
                  <a:sysClr val="windowText" lastClr="000000"/>
                </a:solidFill>
                <a:effectLst/>
                <a:uLnTx/>
                <a:uFillTx/>
              </a:rPr>
              <a:t>("2d");</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rPr>
              <a:t>   </a:t>
            </a:r>
            <a:r>
              <a:rPr kumimoji="0" lang="en-US" sz="2400" b="0" i="0" u="none" strike="noStrike" kern="0" cap="none" spc="0" normalizeH="0" baseline="0" noProof="0" dirty="0" err="1" smtClean="0">
                <a:ln>
                  <a:noFill/>
                </a:ln>
                <a:solidFill>
                  <a:sysClr val="windowText" lastClr="000000"/>
                </a:solidFill>
                <a:effectLst/>
                <a:uLnTx/>
                <a:uFillTx/>
              </a:rPr>
              <a:t>canvasContext.</a:t>
            </a:r>
            <a:r>
              <a:rPr kumimoji="0" lang="en-US" sz="2400" b="1" i="0" u="none" strike="noStrike" kern="0" cap="none" spc="0" normalizeH="0" baseline="0" noProof="0" dirty="0" err="1" smtClean="0">
                <a:ln>
                  <a:noFill/>
                </a:ln>
                <a:solidFill>
                  <a:srgbClr val="F15C44">
                    <a:lumMod val="50000"/>
                  </a:srgbClr>
                </a:solidFill>
                <a:effectLst>
                  <a:outerShdw blurRad="38100" dist="38100" dir="2700000" algn="tl">
                    <a:srgbClr val="000000">
                      <a:alpha val="43137"/>
                    </a:srgbClr>
                  </a:outerShdw>
                </a:effectLst>
                <a:uLnTx/>
                <a:uFillTx/>
              </a:rPr>
              <a:t>fillRect</a:t>
            </a:r>
            <a:r>
              <a:rPr kumimoji="0" lang="en-US" sz="2400" b="0" i="0" u="none" strike="noStrike" kern="0" cap="none" spc="0" normalizeH="0" baseline="0" noProof="0" dirty="0" smtClean="0">
                <a:ln>
                  <a:noFill/>
                </a:ln>
                <a:solidFill>
                  <a:sysClr val="windowText" lastClr="000000"/>
                </a:solidFill>
                <a:effectLst/>
                <a:uLnTx/>
                <a:uFillTx/>
              </a:rPr>
              <a:t>(250, 25, 150, 100);</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rPr>
              <a:t>   </a:t>
            </a:r>
            <a:r>
              <a:rPr kumimoji="0" lang="en-US" sz="2400" b="0" i="0" u="none" strike="noStrike" kern="0" cap="none" spc="0" normalizeH="0" baseline="0" noProof="0" dirty="0" err="1" smtClean="0">
                <a:ln>
                  <a:noFill/>
                </a:ln>
                <a:solidFill>
                  <a:sysClr val="windowText" lastClr="000000"/>
                </a:solidFill>
                <a:effectLst/>
                <a:uLnTx/>
                <a:uFillTx/>
              </a:rPr>
              <a:t>canvasContext.</a:t>
            </a:r>
            <a:r>
              <a:rPr kumimoji="0" lang="en-US" sz="2400" b="1" i="0" u="none" strike="noStrike" kern="0" cap="none" spc="0" normalizeH="0" baseline="0" noProof="0" dirty="0" err="1" smtClean="0">
                <a:ln>
                  <a:noFill/>
                </a:ln>
                <a:solidFill>
                  <a:srgbClr val="F15C44">
                    <a:lumMod val="50000"/>
                  </a:srgbClr>
                </a:solidFill>
                <a:effectLst>
                  <a:outerShdw blurRad="38100" dist="38100" dir="2700000" algn="tl">
                    <a:srgbClr val="000000">
                      <a:alpha val="43137"/>
                    </a:srgbClr>
                  </a:outerShdw>
                </a:effectLst>
                <a:uLnTx/>
                <a:uFillTx/>
              </a:rPr>
              <a:t>beginPath</a:t>
            </a:r>
            <a:r>
              <a:rPr kumimoji="0" lang="en-US" sz="2400" b="0" i="0" u="none" strike="noStrike" kern="0" cap="none" spc="0" normalizeH="0" baseline="0" noProof="0" dirty="0" smtClean="0">
                <a:ln>
                  <a:noFill/>
                </a:ln>
                <a:solidFill>
                  <a:sysClr val="windowText" lastClr="000000"/>
                </a:solidFill>
                <a:effectLst/>
                <a:uLnTx/>
                <a:uFillTx/>
              </a:rPr>
              <a:t>();</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rPr>
              <a:t>   canvasContext.</a:t>
            </a:r>
            <a:r>
              <a:rPr kumimoji="0" lang="en-US" sz="2400" b="1" i="0" u="none" strike="noStrike" kern="0" cap="none" spc="0" normalizeH="0" baseline="0" noProof="0" dirty="0" smtClean="0">
                <a:ln>
                  <a:noFill/>
                </a:ln>
                <a:solidFill>
                  <a:srgbClr val="F15C44">
                    <a:lumMod val="50000"/>
                  </a:srgbClr>
                </a:solidFill>
                <a:effectLst>
                  <a:outerShdw blurRad="38100" dist="38100" dir="2700000" algn="tl">
                    <a:srgbClr val="000000">
                      <a:alpha val="43137"/>
                    </a:srgbClr>
                  </a:outerShdw>
                </a:effectLst>
                <a:uLnTx/>
                <a:uFillTx/>
              </a:rPr>
              <a:t>arc</a:t>
            </a:r>
            <a:r>
              <a:rPr kumimoji="0" lang="en-US" sz="2400" b="0" i="0" u="none" strike="noStrike" kern="0" cap="none" spc="0" normalizeH="0" baseline="0" noProof="0" dirty="0" smtClean="0">
                <a:ln>
                  <a:noFill/>
                </a:ln>
                <a:solidFill>
                  <a:sysClr val="windowText" lastClr="000000"/>
                </a:solidFill>
                <a:effectLst/>
                <a:uLnTx/>
                <a:uFillTx/>
              </a:rPr>
              <a:t>(450, 110, 100,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rPr>
              <a:t>		</a:t>
            </a:r>
            <a:r>
              <a:rPr kumimoji="0" lang="en-US" sz="2400" b="0" i="0" u="none" strike="noStrike" kern="0" cap="none" spc="0" normalizeH="0" baseline="0" noProof="0" dirty="0" err="1" smtClean="0">
                <a:ln>
                  <a:noFill/>
                </a:ln>
                <a:solidFill>
                  <a:sysClr val="windowText" lastClr="000000"/>
                </a:solidFill>
                <a:effectLst/>
                <a:uLnTx/>
                <a:uFillTx/>
              </a:rPr>
              <a:t>Math.PI</a:t>
            </a:r>
            <a:r>
              <a:rPr kumimoji="0" lang="en-US" sz="2400" b="0" i="0" u="none" strike="noStrike" kern="0" cap="none" spc="0" normalizeH="0" baseline="0" noProof="0" dirty="0" smtClean="0">
                <a:ln>
                  <a:noFill/>
                </a:ln>
                <a:solidFill>
                  <a:sysClr val="windowText" lastClr="000000"/>
                </a:solidFill>
                <a:effectLst/>
                <a:uLnTx/>
                <a:uFillTx/>
              </a:rPr>
              <a:t> * 1/2, </a:t>
            </a:r>
            <a:r>
              <a:rPr kumimoji="0" lang="en-US" sz="2400" b="0" i="0" u="none" strike="noStrike" kern="0" cap="none" spc="0" normalizeH="0" baseline="0" noProof="0" dirty="0" err="1" smtClean="0">
                <a:ln>
                  <a:noFill/>
                </a:ln>
                <a:solidFill>
                  <a:sysClr val="windowText" lastClr="000000"/>
                </a:solidFill>
                <a:effectLst/>
                <a:uLnTx/>
                <a:uFillTx/>
              </a:rPr>
              <a:t>Math.PI</a:t>
            </a:r>
            <a:r>
              <a:rPr kumimoji="0" lang="en-US" sz="2400" b="0" i="0" u="none" strike="noStrike" kern="0" cap="none" spc="0" normalizeH="0" baseline="0" noProof="0" dirty="0" smtClean="0">
                <a:ln>
                  <a:noFill/>
                </a:ln>
                <a:solidFill>
                  <a:sysClr val="windowText" lastClr="000000"/>
                </a:solidFill>
                <a:effectLst/>
                <a:uLnTx/>
                <a:uFillTx/>
              </a:rPr>
              <a:t> * 3/2);</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rPr>
              <a:t>   </a:t>
            </a:r>
            <a:r>
              <a:rPr kumimoji="0" lang="en-US" sz="2400" b="0" i="0" u="none" strike="noStrike" kern="0" cap="none" spc="0" normalizeH="0" baseline="0" noProof="0" dirty="0" err="1" smtClean="0">
                <a:ln>
                  <a:noFill/>
                </a:ln>
                <a:solidFill>
                  <a:sysClr val="windowText" lastClr="000000"/>
                </a:solidFill>
                <a:effectLst/>
                <a:uLnTx/>
                <a:uFillTx/>
              </a:rPr>
              <a:t>canvasContext.</a:t>
            </a:r>
            <a:r>
              <a:rPr kumimoji="0" lang="en-US" sz="2400" b="1" i="0" u="none" strike="noStrike" kern="0" cap="none" spc="0" normalizeH="0" baseline="0" noProof="0" dirty="0" err="1" smtClean="0">
                <a:ln>
                  <a:noFill/>
                </a:ln>
                <a:solidFill>
                  <a:srgbClr val="F15C44">
                    <a:lumMod val="50000"/>
                  </a:srgbClr>
                </a:solidFill>
                <a:effectLst>
                  <a:outerShdw blurRad="38100" dist="38100" dir="2700000" algn="tl">
                    <a:srgbClr val="000000">
                      <a:alpha val="43137"/>
                    </a:srgbClr>
                  </a:outerShdw>
                </a:effectLst>
                <a:uLnTx/>
                <a:uFillTx/>
              </a:rPr>
              <a:t>lineWidth</a:t>
            </a:r>
            <a:r>
              <a:rPr kumimoji="0" lang="en-US" sz="2400" b="0" i="0" u="none" strike="noStrike" kern="0" cap="none" spc="0" normalizeH="0" baseline="0" noProof="0" dirty="0" smtClean="0">
                <a:ln>
                  <a:noFill/>
                </a:ln>
                <a:solidFill>
                  <a:sysClr val="windowText" lastClr="000000"/>
                </a:solidFill>
                <a:effectLst/>
                <a:uLnTx/>
                <a:uFillTx/>
              </a:rPr>
              <a:t> = 15;</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rPr>
              <a:t>   </a:t>
            </a:r>
            <a:r>
              <a:rPr kumimoji="0" lang="en-US" sz="2400" b="0" i="0" u="none" strike="noStrike" kern="0" cap="none" spc="0" normalizeH="0" baseline="0" noProof="0" dirty="0" err="1" smtClean="0">
                <a:ln>
                  <a:noFill/>
                </a:ln>
                <a:solidFill>
                  <a:sysClr val="windowText" lastClr="000000"/>
                </a:solidFill>
                <a:effectLst/>
                <a:uLnTx/>
                <a:uFillTx/>
              </a:rPr>
              <a:t>canvasContext.</a:t>
            </a:r>
            <a:r>
              <a:rPr kumimoji="0" lang="en-US" sz="2400" b="1" i="0" u="none" strike="noStrike" kern="0" cap="none" spc="0" normalizeH="0" baseline="0" noProof="0" dirty="0" err="1" smtClean="0">
                <a:ln>
                  <a:noFill/>
                </a:ln>
                <a:solidFill>
                  <a:srgbClr val="F15C44">
                    <a:lumMod val="50000"/>
                  </a:srgbClr>
                </a:solidFill>
                <a:effectLst>
                  <a:outerShdw blurRad="38100" dist="38100" dir="2700000" algn="tl">
                    <a:srgbClr val="000000">
                      <a:alpha val="43137"/>
                    </a:srgbClr>
                  </a:outerShdw>
                </a:effectLst>
                <a:uLnTx/>
                <a:uFillTx/>
              </a:rPr>
              <a:t>lineCap</a:t>
            </a:r>
            <a:r>
              <a:rPr kumimoji="0" lang="en-US" sz="2400" b="0" i="0" u="none" strike="noStrike" kern="0" cap="none" spc="0" normalizeH="0" baseline="0" noProof="0" dirty="0" smtClean="0">
                <a:ln>
                  <a:noFill/>
                </a:ln>
                <a:solidFill>
                  <a:sysClr val="windowText" lastClr="000000"/>
                </a:solidFill>
                <a:effectLst/>
                <a:uLnTx/>
                <a:uFillTx/>
              </a:rPr>
              <a:t> = 'round';</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rPr>
              <a:t>   </a:t>
            </a:r>
            <a:r>
              <a:rPr kumimoji="0" lang="en-US" sz="2400" b="0" i="0" u="none" strike="noStrike" kern="0" cap="none" spc="0" normalizeH="0" baseline="0" noProof="0" dirty="0" err="1" smtClean="0">
                <a:ln>
                  <a:noFill/>
                </a:ln>
                <a:solidFill>
                  <a:sysClr val="windowText" lastClr="000000"/>
                </a:solidFill>
                <a:effectLst/>
                <a:uLnTx/>
                <a:uFillTx/>
              </a:rPr>
              <a:t>canvasContext.</a:t>
            </a:r>
            <a:r>
              <a:rPr kumimoji="0" lang="en-US" sz="2400" b="1" i="0" u="none" strike="noStrike" kern="0" cap="none" spc="0" normalizeH="0" baseline="0" noProof="0" dirty="0" err="1" smtClean="0">
                <a:ln>
                  <a:noFill/>
                </a:ln>
                <a:solidFill>
                  <a:srgbClr val="F15C44">
                    <a:lumMod val="50000"/>
                  </a:srgbClr>
                </a:solidFill>
                <a:effectLst>
                  <a:outerShdw blurRad="38100" dist="38100" dir="2700000" algn="tl">
                    <a:srgbClr val="000000">
                      <a:alpha val="43137"/>
                    </a:srgbClr>
                  </a:outerShdw>
                </a:effectLst>
                <a:uLnTx/>
                <a:uFillTx/>
              </a:rPr>
              <a:t>strokeStyle</a:t>
            </a:r>
            <a:r>
              <a:rPr kumimoji="0" lang="en-US" sz="2400" b="0" i="0" u="none" strike="noStrike" kern="0" cap="none" spc="0" normalizeH="0" baseline="0" noProof="0" dirty="0" smtClean="0">
                <a:ln>
                  <a:noFill/>
                </a:ln>
                <a:solidFill>
                  <a:sysClr val="windowText" lastClr="000000"/>
                </a:solidFill>
                <a:effectLst/>
                <a:uLnTx/>
                <a:uFillTx/>
              </a:rPr>
              <a:t> =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rPr>
              <a:t>	'</a:t>
            </a:r>
            <a:r>
              <a:rPr kumimoji="0" lang="en-US" sz="2400" b="0" i="0" u="none" strike="noStrike" kern="0" cap="none" spc="0" normalizeH="0" baseline="0" noProof="0" dirty="0" err="1" smtClean="0">
                <a:ln>
                  <a:noFill/>
                </a:ln>
                <a:solidFill>
                  <a:sysClr val="windowText" lastClr="000000"/>
                </a:solidFill>
                <a:effectLst/>
                <a:uLnTx/>
                <a:uFillTx/>
              </a:rPr>
              <a:t>rgba</a:t>
            </a:r>
            <a:r>
              <a:rPr kumimoji="0" lang="en-US" sz="2400" b="0" i="0" u="none" strike="noStrike" kern="0" cap="none" spc="0" normalizeH="0" baseline="0" noProof="0" dirty="0" smtClean="0">
                <a:ln>
                  <a:noFill/>
                </a:ln>
                <a:solidFill>
                  <a:sysClr val="windowText" lastClr="000000"/>
                </a:solidFill>
                <a:effectLst/>
                <a:uLnTx/>
                <a:uFillTx/>
              </a:rPr>
              <a:t>(255, 127, 0, 0.5)';</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rPr>
              <a:t>   </a:t>
            </a:r>
            <a:r>
              <a:rPr kumimoji="0" lang="en-US" sz="2400" b="0" i="0" u="none" strike="noStrike" kern="0" cap="none" spc="0" normalizeH="0" baseline="0" noProof="0" dirty="0" err="1" smtClean="0">
                <a:ln>
                  <a:noFill/>
                </a:ln>
                <a:solidFill>
                  <a:sysClr val="windowText" lastClr="000000"/>
                </a:solidFill>
                <a:effectLst/>
                <a:uLnTx/>
                <a:uFillTx/>
              </a:rPr>
              <a:t>canvasContext.</a:t>
            </a:r>
            <a:r>
              <a:rPr kumimoji="0" lang="en-US" sz="2400" b="1" i="0" u="none" strike="noStrike" kern="0" cap="none" spc="0" normalizeH="0" baseline="0" noProof="0" dirty="0" err="1" smtClean="0">
                <a:ln>
                  <a:noFill/>
                </a:ln>
                <a:solidFill>
                  <a:srgbClr val="F15C44">
                    <a:lumMod val="50000"/>
                  </a:srgbClr>
                </a:solidFill>
                <a:effectLst>
                  <a:outerShdw blurRad="38100" dist="38100" dir="2700000" algn="tl">
                    <a:srgbClr val="000000">
                      <a:alpha val="43137"/>
                    </a:srgbClr>
                  </a:outerShdw>
                </a:effectLst>
                <a:uLnTx/>
                <a:uFillTx/>
              </a:rPr>
              <a:t>stroke</a:t>
            </a:r>
            <a:r>
              <a:rPr kumimoji="0" lang="en-US" sz="2400" b="0" i="0" u="none" strike="noStrike" kern="0" cap="none" spc="0" normalizeH="0" baseline="0" noProof="0" dirty="0" smtClean="0">
                <a:ln>
                  <a:noFill/>
                </a:ln>
                <a:solidFill>
                  <a:sysClr val="windowText" lastClr="000000"/>
                </a:solidFill>
                <a:effectLst/>
                <a:uLnTx/>
                <a:uFillTx/>
              </a:rPr>
              <a:t>();</a:t>
            </a:r>
            <a:endParaRPr kumimoji="0" lang="en-US" sz="24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68617634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theme/theme1.xml><?xml version="1.0" encoding="utf-8"?>
<a:theme xmlns:a="http://schemas.openxmlformats.org/drawingml/2006/main" name="HTML5">
  <a:themeElements>
    <a:clrScheme name="MS_TechEd_NorthAmerica_2011">
      <a:dk1>
        <a:srgbClr val="000000"/>
      </a:dk1>
      <a:lt1>
        <a:srgbClr val="FFFFFF"/>
      </a:lt1>
      <a:dk2>
        <a:srgbClr val="03C2F1"/>
      </a:dk2>
      <a:lt2>
        <a:srgbClr val="005A84"/>
      </a:lt2>
      <a:accent1>
        <a:srgbClr val="FFC425"/>
      </a:accent1>
      <a:accent2>
        <a:srgbClr val="F15C44"/>
      </a:accent2>
      <a:accent3>
        <a:srgbClr val="ED1977"/>
      </a:accent3>
      <a:accent4>
        <a:srgbClr val="FAA634"/>
      </a:accent4>
      <a:accent5>
        <a:srgbClr val="59585A"/>
      </a:accent5>
      <a:accent6>
        <a:srgbClr val="777777"/>
      </a:accent6>
      <a:hlink>
        <a:srgbClr val="F0ED7B"/>
      </a:hlink>
      <a:folHlink>
        <a:srgbClr val="F3EB4F"/>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gradFill>
          <a:gsLst>
            <a:gs pos="0">
              <a:schemeClr val="tx2">
                <a:lumMod val="50000"/>
              </a:schemeClr>
            </a:gs>
            <a:gs pos="80000">
              <a:schemeClr val="tx2"/>
            </a:gs>
            <a:gs pos="100000">
              <a:schemeClr val="tx2"/>
            </a:gs>
          </a:gsLst>
        </a:gradFill>
        <a:ln>
          <a:solidFill>
            <a:schemeClr val="tx2"/>
          </a:solidFill>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a:defRPr sz="2200" dirty="0" smtClean="0">
            <a:solidFill>
              <a:schemeClr val="tx1">
                <a:alpha val="99000"/>
              </a:schemeClr>
            </a:solidFill>
          </a:defRPr>
        </a:defPPr>
      </a:lstStyle>
      <a:style>
        <a:lnRef idx="1">
          <a:schemeClr val="accent1"/>
        </a:lnRef>
        <a:fillRef idx="3">
          <a:schemeClr val="accent1"/>
        </a:fillRef>
        <a:effectRef idx="2">
          <a:schemeClr val="accent1"/>
        </a:effectRef>
        <a:fontRef idx="minor">
          <a:schemeClr val="lt1"/>
        </a:fontRef>
      </a:style>
    </a:spDef>
    <a:txDef>
      <a:spPr>
        <a:noFill/>
      </a:spPr>
      <a:bodyPr wrap="square" lIns="0" tIns="0" rIns="0" bIns="0" rtlCol="0">
        <a:spAutoFit/>
      </a:bodyPr>
      <a:lstStyle>
        <a:defPPr>
          <a:defRPr dirty="0" err="1" smtClean="0">
            <a:gradFill>
              <a:gsLst>
                <a:gs pos="0">
                  <a:schemeClr val="tx1"/>
                </a:gs>
                <a:gs pos="86000">
                  <a:schemeClr val="tx1"/>
                </a:gs>
              </a:gsLst>
              <a:lin ang="5400000" scaled="0"/>
            </a:gradFill>
          </a:defRPr>
        </a:defPPr>
      </a:lstStyle>
    </a:txDef>
  </a:objectDefaults>
  <a:extraClrSchemeLst/>
</a:theme>
</file>

<file path=ppt/theme/theme10.xml><?xml version="1.0" encoding="utf-8"?>
<a:theme xmlns:a="http://schemas.openxmlformats.org/drawingml/2006/main" name="4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1_White with Consolas font for code slides">
  <a:themeElements>
    <a:clrScheme name="MS_TechEd_NorthAmerica_2011">
      <a:dk1>
        <a:srgbClr val="000000"/>
      </a:dk1>
      <a:lt1>
        <a:srgbClr val="FFFFFF"/>
      </a:lt1>
      <a:dk2>
        <a:srgbClr val="03C2F1"/>
      </a:dk2>
      <a:lt2>
        <a:srgbClr val="005A84"/>
      </a:lt2>
      <a:accent1>
        <a:srgbClr val="FFC425"/>
      </a:accent1>
      <a:accent2>
        <a:srgbClr val="F15C44"/>
      </a:accent2>
      <a:accent3>
        <a:srgbClr val="ED1977"/>
      </a:accent3>
      <a:accent4>
        <a:srgbClr val="FAA634"/>
      </a:accent4>
      <a:accent5>
        <a:srgbClr val="59585A"/>
      </a:accent5>
      <a:accent6>
        <a:srgbClr val="777777"/>
      </a:accent6>
      <a:hlink>
        <a:srgbClr val="F0ED7B"/>
      </a:hlink>
      <a:folHlink>
        <a:srgbClr val="F3EB4F"/>
      </a:folHlink>
    </a:clrScheme>
    <a:fontScheme name="Segoe UI - 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dirty="0" err="1" smtClean="0">
            <a:gradFill>
              <a:gsLst>
                <a:gs pos="417">
                  <a:srgbClr val="000000"/>
                </a:gs>
                <a:gs pos="100000">
                  <a:srgbClr val="000000"/>
                </a:gs>
              </a:gsLst>
              <a:lin ang="5400000" scaled="0"/>
            </a:gradFill>
          </a:defRPr>
        </a:defPPr>
      </a:lstStyle>
    </a:txDef>
  </a:objectDefaults>
  <a:extraClrSchemeLst/>
</a:theme>
</file>

<file path=ppt/theme/theme3.xml><?xml version="1.0" encoding="utf-8"?>
<a:theme xmlns:a="http://schemas.openxmlformats.org/drawingml/2006/main" name="1_HTML5">
  <a:themeElements>
    <a:clrScheme name="MS_TechEd_NorthAmerica_2011">
      <a:dk1>
        <a:srgbClr val="000000"/>
      </a:dk1>
      <a:lt1>
        <a:srgbClr val="FFFFFF"/>
      </a:lt1>
      <a:dk2>
        <a:srgbClr val="03C2F1"/>
      </a:dk2>
      <a:lt2>
        <a:srgbClr val="005A84"/>
      </a:lt2>
      <a:accent1>
        <a:srgbClr val="FFC425"/>
      </a:accent1>
      <a:accent2>
        <a:srgbClr val="F15C44"/>
      </a:accent2>
      <a:accent3>
        <a:srgbClr val="ED1977"/>
      </a:accent3>
      <a:accent4>
        <a:srgbClr val="FAA634"/>
      </a:accent4>
      <a:accent5>
        <a:srgbClr val="59585A"/>
      </a:accent5>
      <a:accent6>
        <a:srgbClr val="777777"/>
      </a:accent6>
      <a:hlink>
        <a:srgbClr val="F0ED7B"/>
      </a:hlink>
      <a:folHlink>
        <a:srgbClr val="F3EB4F"/>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gradFill>
          <a:gsLst>
            <a:gs pos="0">
              <a:schemeClr val="tx2">
                <a:lumMod val="50000"/>
              </a:schemeClr>
            </a:gs>
            <a:gs pos="80000">
              <a:schemeClr val="tx2"/>
            </a:gs>
            <a:gs pos="100000">
              <a:schemeClr val="tx2"/>
            </a:gs>
          </a:gsLst>
        </a:gradFill>
        <a:ln>
          <a:solidFill>
            <a:schemeClr val="tx2"/>
          </a:solidFill>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a:defRPr sz="2200" dirty="0" smtClean="0">
            <a:solidFill>
              <a:schemeClr val="tx1">
                <a:alpha val="99000"/>
              </a:schemeClr>
            </a:solidFill>
          </a:defRPr>
        </a:defPPr>
      </a:lstStyle>
      <a:style>
        <a:lnRef idx="1">
          <a:schemeClr val="accent1"/>
        </a:lnRef>
        <a:fillRef idx="3">
          <a:schemeClr val="accent1"/>
        </a:fillRef>
        <a:effectRef idx="2">
          <a:schemeClr val="accent1"/>
        </a:effectRef>
        <a:fontRef idx="minor">
          <a:schemeClr val="lt1"/>
        </a:fontRef>
      </a:style>
    </a:spDef>
    <a:txDef>
      <a:spPr>
        <a:noFill/>
      </a:spPr>
      <a:bodyPr wrap="square" lIns="0" tIns="0" rIns="0" bIns="0" rtlCol="0">
        <a:spAutoFit/>
      </a:bodyPr>
      <a:lstStyle>
        <a:defPPr>
          <a:defRPr dirty="0" err="1" smtClean="0">
            <a:gradFill>
              <a:gsLst>
                <a:gs pos="0">
                  <a:schemeClr val="tx1"/>
                </a:gs>
                <a:gs pos="86000">
                  <a:schemeClr val="tx1"/>
                </a:gs>
              </a:gsLst>
              <a:lin ang="5400000" scaled="0"/>
            </a:gradFill>
          </a:defRPr>
        </a:defPPr>
      </a:lstStyle>
    </a:txDef>
  </a:objectDefaults>
  <a:extraClrSchemeLst/>
</a:theme>
</file>

<file path=ppt/theme/theme4.xml><?xml version="1.0" encoding="utf-8"?>
<a:theme xmlns:a="http://schemas.openxmlformats.org/drawingml/2006/main" name="2_White with Consolas font for code slides">
  <a:themeElements>
    <a:clrScheme name="MS_TechEd_NorthAmerica_2011">
      <a:dk1>
        <a:srgbClr val="000000"/>
      </a:dk1>
      <a:lt1>
        <a:srgbClr val="FFFFFF"/>
      </a:lt1>
      <a:dk2>
        <a:srgbClr val="03C2F1"/>
      </a:dk2>
      <a:lt2>
        <a:srgbClr val="005A84"/>
      </a:lt2>
      <a:accent1>
        <a:srgbClr val="FFC425"/>
      </a:accent1>
      <a:accent2>
        <a:srgbClr val="F15C44"/>
      </a:accent2>
      <a:accent3>
        <a:srgbClr val="ED1977"/>
      </a:accent3>
      <a:accent4>
        <a:srgbClr val="FAA634"/>
      </a:accent4>
      <a:accent5>
        <a:srgbClr val="59585A"/>
      </a:accent5>
      <a:accent6>
        <a:srgbClr val="777777"/>
      </a:accent6>
      <a:hlink>
        <a:srgbClr val="F0ED7B"/>
      </a:hlink>
      <a:folHlink>
        <a:srgbClr val="F3EB4F"/>
      </a:folHlink>
    </a:clrScheme>
    <a:fontScheme name="Segoe UI - 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dirty="0" err="1" smtClean="0">
            <a:gradFill>
              <a:gsLst>
                <a:gs pos="417">
                  <a:srgbClr val="000000"/>
                </a:gs>
                <a:gs pos="100000">
                  <a:srgbClr val="000000"/>
                </a:gs>
              </a:gsLst>
              <a:lin ang="5400000" scaled="0"/>
            </a:gradFill>
          </a:defRPr>
        </a:defPPr>
      </a:lstStyle>
    </a:txDef>
  </a:objectDefaults>
  <a:extraClrSchemeLst/>
</a:theme>
</file>

<file path=ppt/theme/theme5.xml><?xml version="1.0" encoding="utf-8"?>
<a:theme xmlns:a="http://schemas.openxmlformats.org/drawingml/2006/main" name="KendoUI-Short-Pitch-Biz_v1">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1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2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1_KendoUI-Short-Pitch-Biz_v1">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3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HTML5.thmx</Template>
  <TotalTime>3159</TotalTime>
  <Words>1771</Words>
  <Application>Microsoft Macintosh PowerPoint</Application>
  <PresentationFormat>On-screen Show (4:3)</PresentationFormat>
  <Paragraphs>273</Paragraphs>
  <Slides>35</Slides>
  <Notes>19</Notes>
  <HiddenSlides>0</HiddenSlides>
  <MMClips>1</MMClips>
  <ScaleCrop>false</ScaleCrop>
  <HeadingPairs>
    <vt:vector size="4" baseType="variant">
      <vt:variant>
        <vt:lpstr>Theme</vt:lpstr>
      </vt:variant>
      <vt:variant>
        <vt:i4>10</vt:i4>
      </vt:variant>
      <vt:variant>
        <vt:lpstr>Slide Titles</vt:lpstr>
      </vt:variant>
      <vt:variant>
        <vt:i4>35</vt:i4>
      </vt:variant>
    </vt:vector>
  </HeadingPairs>
  <TitlesOfParts>
    <vt:vector size="45" baseType="lpstr">
      <vt:lpstr>HTML5</vt:lpstr>
      <vt:lpstr>1_White with Consolas font for code slides</vt:lpstr>
      <vt:lpstr>1_HTML5</vt:lpstr>
      <vt:lpstr>2_White with Consolas font for code slides</vt:lpstr>
      <vt:lpstr>KendoUI-Short-Pitch-Biz_v1</vt:lpstr>
      <vt:lpstr>1_Custom Design</vt:lpstr>
      <vt:lpstr>2_Custom Design</vt:lpstr>
      <vt:lpstr>1_KendoUI-Short-Pitch-Biz_v1</vt:lpstr>
      <vt:lpstr>3_Custom Design</vt:lpstr>
      <vt:lpstr>4_Custom Design</vt:lpstr>
      <vt:lpstr>JavaScript APIs*</vt:lpstr>
      <vt:lpstr>JavaScript APIs</vt:lpstr>
      <vt:lpstr>Agenda</vt:lpstr>
      <vt:lpstr>Geolocation*</vt:lpstr>
      <vt:lpstr>You are (within a Few Hundred Meters of) Here</vt:lpstr>
      <vt:lpstr>Browser Support for Geolocation</vt:lpstr>
      <vt:lpstr>Geolocation</vt:lpstr>
      <vt:lpstr>Canvas*</vt:lpstr>
      <vt:lpstr>&lt;canvas&gt; + JavaScript = Crazy Delicious</vt:lpstr>
      <vt:lpstr>Browser Support for Canvas</vt:lpstr>
      <vt:lpstr>&lt;canvas&gt;</vt:lpstr>
      <vt:lpstr>Web Workers and Sockets*</vt:lpstr>
      <vt:lpstr>Web Workers</vt:lpstr>
      <vt:lpstr>Web Workers</vt:lpstr>
      <vt:lpstr>Browser Support for Web Workers</vt:lpstr>
      <vt:lpstr>Web Sockets – Real Time Connections</vt:lpstr>
      <vt:lpstr>Browser Support for Web Sockets</vt:lpstr>
      <vt:lpstr>Workers and Sockets</vt:lpstr>
      <vt:lpstr>Storage and IndexedDB*</vt:lpstr>
      <vt:lpstr>Working with localStorage </vt:lpstr>
      <vt:lpstr>Browser Support for Web Storage</vt:lpstr>
      <vt:lpstr>Working with IndexedDB</vt:lpstr>
      <vt:lpstr>Browser Support for IndexedDB</vt:lpstr>
      <vt:lpstr>Local Storage</vt:lpstr>
      <vt:lpstr>Drag and Drop*</vt:lpstr>
      <vt:lpstr>Using Drag and Drop</vt:lpstr>
      <vt:lpstr>Using Drag and Drop</vt:lpstr>
      <vt:lpstr>Using Drag and Drop</vt:lpstr>
      <vt:lpstr>Browser Support for Drag and Drop</vt:lpstr>
      <vt:lpstr>Drag and Drop</vt:lpstr>
      <vt:lpstr>History API*</vt:lpstr>
      <vt:lpstr>History API</vt:lpstr>
      <vt:lpstr>Browser Support for History API</vt:lpstr>
      <vt:lpstr>PowerPoint Presentation</vt:lpstr>
      <vt:lpstr>Lab Instructions</vt:lpstr>
    </vt:vector>
  </TitlesOfParts>
  <Company>Microsoft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Brandon Satrom</dc:creator>
  <cp:lastModifiedBy>Brandon Satrom</cp:lastModifiedBy>
  <cp:revision>88</cp:revision>
  <dcterms:created xsi:type="dcterms:W3CDTF">2012-01-03T16:41:51Z</dcterms:created>
  <dcterms:modified xsi:type="dcterms:W3CDTF">2012-03-12T15:38:31Z</dcterms:modified>
</cp:coreProperties>
</file>